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18288000" cy="10287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0BEE3D-0A29-45A2-990A-18EADE9DEC11}" v="1" dt="2023-06-22T13:22:14.21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is Medeiros" userId="aa2fcd6d-05de-449e-a52e-bdcdee0292ff" providerId="ADAL" clId="{E30BEE3D-0A29-45A2-990A-18EADE9DEC11}"/>
    <pc:docChg chg="custSel modSld">
      <pc:chgData name="Thais Medeiros" userId="aa2fcd6d-05de-449e-a52e-bdcdee0292ff" providerId="ADAL" clId="{E30BEE3D-0A29-45A2-990A-18EADE9DEC11}" dt="2023-06-22T13:22:38.848" v="32" actId="14100"/>
      <pc:docMkLst>
        <pc:docMk/>
      </pc:docMkLst>
      <pc:sldChg chg="addSp modSp mod">
        <pc:chgData name="Thais Medeiros" userId="aa2fcd6d-05de-449e-a52e-bdcdee0292ff" providerId="ADAL" clId="{E30BEE3D-0A29-45A2-990A-18EADE9DEC11}" dt="2023-06-22T13:22:38.848" v="32" actId="14100"/>
        <pc:sldMkLst>
          <pc:docMk/>
          <pc:sldMk cId="0" sldId="258"/>
        </pc:sldMkLst>
        <pc:spChg chg="add mod">
          <ac:chgData name="Thais Medeiros" userId="aa2fcd6d-05de-449e-a52e-bdcdee0292ff" providerId="ADAL" clId="{E30BEE3D-0A29-45A2-990A-18EADE9DEC11}" dt="2023-06-22T13:22:38.848" v="32" actId="14100"/>
          <ac:spMkLst>
            <pc:docMk/>
            <pc:sldMk cId="0" sldId="258"/>
            <ac:spMk id="104" creationId="{B755AD21-8457-0966-79B6-DC27F0EF222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"/>
            <a:ext cx="18287999" cy="10286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7064405" y="52640"/>
            <a:ext cx="1223645" cy="2447290"/>
          </a:xfrm>
          <a:custGeom>
            <a:avLst/>
            <a:gdLst/>
            <a:ahLst/>
            <a:cxnLst/>
            <a:rect l="l" t="t" r="r" b="b"/>
            <a:pathLst>
              <a:path w="1223644" h="2447290">
                <a:moveTo>
                  <a:pt x="1223592" y="2447184"/>
                </a:moveTo>
                <a:lnTo>
                  <a:pt x="0" y="1223591"/>
                </a:lnTo>
                <a:lnTo>
                  <a:pt x="1223592" y="0"/>
                </a:lnTo>
                <a:lnTo>
                  <a:pt x="1223592" y="2447184"/>
                </a:lnTo>
                <a:close/>
              </a:path>
            </a:pathLst>
          </a:custGeom>
          <a:solidFill>
            <a:srgbClr val="9A18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793532" y="1"/>
            <a:ext cx="2203450" cy="1101725"/>
          </a:xfrm>
          <a:custGeom>
            <a:avLst/>
            <a:gdLst/>
            <a:ahLst/>
            <a:cxnLst/>
            <a:rect l="l" t="t" r="r" b="b"/>
            <a:pathLst>
              <a:path w="2203450" h="1101725">
                <a:moveTo>
                  <a:pt x="2202956" y="0"/>
                </a:moveTo>
                <a:lnTo>
                  <a:pt x="1101478" y="1101478"/>
                </a:lnTo>
                <a:lnTo>
                  <a:pt x="0" y="0"/>
                </a:lnTo>
                <a:lnTo>
                  <a:pt x="2202956" y="0"/>
                </a:lnTo>
                <a:close/>
              </a:path>
            </a:pathLst>
          </a:custGeom>
          <a:solidFill>
            <a:srgbClr val="011C61">
              <a:alpha val="8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1"/>
            <a:ext cx="1028700" cy="10287000"/>
          </a:xfrm>
          <a:custGeom>
            <a:avLst/>
            <a:gdLst/>
            <a:ahLst/>
            <a:cxnLst/>
            <a:rect l="l" t="t" r="r" b="b"/>
            <a:pathLst>
              <a:path w="1028700" h="10287000">
                <a:moveTo>
                  <a:pt x="1028699" y="10286998"/>
                </a:moveTo>
                <a:lnTo>
                  <a:pt x="0" y="10286998"/>
                </a:lnTo>
                <a:lnTo>
                  <a:pt x="0" y="0"/>
                </a:lnTo>
                <a:lnTo>
                  <a:pt x="1028699" y="0"/>
                </a:lnTo>
                <a:lnTo>
                  <a:pt x="1028699" y="10286998"/>
                </a:lnTo>
                <a:close/>
              </a:path>
            </a:pathLst>
          </a:custGeom>
          <a:solidFill>
            <a:srgbClr val="9A180F">
              <a:alpha val="8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6718" y="1"/>
            <a:ext cx="571499" cy="1028699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77698" y="1"/>
            <a:ext cx="2810300" cy="281030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782900" y="1515220"/>
            <a:ext cx="3319779" cy="1001394"/>
          </a:xfrm>
          <a:custGeom>
            <a:avLst/>
            <a:gdLst/>
            <a:ahLst/>
            <a:cxnLst/>
            <a:rect l="l" t="t" r="r" b="b"/>
            <a:pathLst>
              <a:path w="3319779" h="1001394">
                <a:moveTo>
                  <a:pt x="0" y="0"/>
                </a:moveTo>
                <a:lnTo>
                  <a:pt x="3319164" y="0"/>
                </a:lnTo>
                <a:lnTo>
                  <a:pt x="3319164" y="1000869"/>
                </a:lnTo>
                <a:lnTo>
                  <a:pt x="0" y="1000869"/>
                </a:lnTo>
                <a:lnTo>
                  <a:pt x="0" y="0"/>
                </a:lnTo>
                <a:close/>
              </a:path>
            </a:pathLst>
          </a:custGeom>
          <a:solidFill>
            <a:srgbClr val="011C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178693" y="1515220"/>
            <a:ext cx="4725670" cy="1001394"/>
          </a:xfrm>
          <a:custGeom>
            <a:avLst/>
            <a:gdLst/>
            <a:ahLst/>
            <a:cxnLst/>
            <a:rect l="l" t="t" r="r" b="b"/>
            <a:pathLst>
              <a:path w="4725670" h="1001394">
                <a:moveTo>
                  <a:pt x="0" y="0"/>
                </a:moveTo>
                <a:lnTo>
                  <a:pt x="4725590" y="0"/>
                </a:lnTo>
                <a:lnTo>
                  <a:pt x="4725590" y="1000869"/>
                </a:lnTo>
                <a:lnTo>
                  <a:pt x="0" y="1000869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9980737" y="1515220"/>
            <a:ext cx="6273165" cy="1001394"/>
          </a:xfrm>
          <a:custGeom>
            <a:avLst/>
            <a:gdLst/>
            <a:ahLst/>
            <a:cxnLst/>
            <a:rect l="l" t="t" r="r" b="b"/>
            <a:pathLst>
              <a:path w="6273165" h="1001394">
                <a:moveTo>
                  <a:pt x="0" y="0"/>
                </a:moveTo>
                <a:lnTo>
                  <a:pt x="6272794" y="0"/>
                </a:lnTo>
                <a:lnTo>
                  <a:pt x="6272794" y="1000869"/>
                </a:lnTo>
                <a:lnTo>
                  <a:pt x="0" y="1000869"/>
                </a:lnTo>
                <a:lnTo>
                  <a:pt x="0" y="0"/>
                </a:lnTo>
                <a:close/>
              </a:path>
            </a:pathLst>
          </a:custGeom>
          <a:solidFill>
            <a:srgbClr val="8EA8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02963" y="1690249"/>
            <a:ext cx="13082073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43" Type="http://schemas.openxmlformats.org/officeDocument/2006/relationships/image" Target="../media/image3.png"/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2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69.png"/><Relationship Id="rId26" Type="http://schemas.openxmlformats.org/officeDocument/2006/relationships/image" Target="../media/image77.png"/><Relationship Id="rId3" Type="http://schemas.openxmlformats.org/officeDocument/2006/relationships/image" Target="../media/image56.png"/><Relationship Id="rId21" Type="http://schemas.openxmlformats.org/officeDocument/2006/relationships/image" Target="../media/image72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8.png"/><Relationship Id="rId25" Type="http://schemas.openxmlformats.org/officeDocument/2006/relationships/image" Target="../media/image76.png"/><Relationship Id="rId2" Type="http://schemas.openxmlformats.org/officeDocument/2006/relationships/image" Target="../media/image54.png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29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5.png"/><Relationship Id="rId5" Type="http://schemas.openxmlformats.org/officeDocument/2006/relationships/image" Target="../media/image57.png"/><Relationship Id="rId15" Type="http://schemas.openxmlformats.org/officeDocument/2006/relationships/image" Target="../media/image47.png"/><Relationship Id="rId23" Type="http://schemas.openxmlformats.org/officeDocument/2006/relationships/image" Target="../media/image74.png"/><Relationship Id="rId28" Type="http://schemas.openxmlformats.org/officeDocument/2006/relationships/image" Target="../media/image78.png"/><Relationship Id="rId10" Type="http://schemas.openxmlformats.org/officeDocument/2006/relationships/image" Target="../media/image62.png"/><Relationship Id="rId19" Type="http://schemas.openxmlformats.org/officeDocument/2006/relationships/image" Target="../media/image70.png"/><Relationship Id="rId4" Type="http://schemas.openxmlformats.org/officeDocument/2006/relationships/image" Target="../media/image2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3.png"/><Relationship Id="rId27" Type="http://schemas.openxmlformats.org/officeDocument/2006/relationships/image" Target="../media/image45.png"/><Relationship Id="rId30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4059554" cy="10287000"/>
            <a:chOff x="0" y="0"/>
            <a:chExt cx="4059554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028700" cy="10287000"/>
            </a:xfrm>
            <a:custGeom>
              <a:avLst/>
              <a:gdLst/>
              <a:ahLst/>
              <a:cxnLst/>
              <a:rect l="l" t="t" r="r" b="b"/>
              <a:pathLst>
                <a:path w="1028700" h="10287000">
                  <a:moveTo>
                    <a:pt x="102869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028699" y="0"/>
                  </a:lnTo>
                  <a:lnTo>
                    <a:pt x="1028699" y="10286999"/>
                  </a:lnTo>
                  <a:close/>
                </a:path>
              </a:pathLst>
            </a:custGeom>
            <a:solidFill>
              <a:srgbClr val="9A180F">
                <a:alpha val="897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6718" y="0"/>
              <a:ext cx="571499" cy="10286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05281" y="1035879"/>
              <a:ext cx="2554605" cy="640715"/>
            </a:xfrm>
            <a:custGeom>
              <a:avLst/>
              <a:gdLst/>
              <a:ahLst/>
              <a:cxnLst/>
              <a:rect l="l" t="t" r="r" b="b"/>
              <a:pathLst>
                <a:path w="2554605" h="640714">
                  <a:moveTo>
                    <a:pt x="2554268" y="640496"/>
                  </a:moveTo>
                  <a:lnTo>
                    <a:pt x="0" y="640496"/>
                  </a:lnTo>
                  <a:lnTo>
                    <a:pt x="0" y="0"/>
                  </a:lnTo>
                  <a:lnTo>
                    <a:pt x="2554268" y="0"/>
                  </a:lnTo>
                  <a:lnTo>
                    <a:pt x="2554268" y="640496"/>
                  </a:lnTo>
                  <a:close/>
                </a:path>
              </a:pathLst>
            </a:custGeom>
            <a:solidFill>
              <a:srgbClr val="011C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3075871" y="2056292"/>
            <a:ext cx="158750" cy="180975"/>
            <a:chOff x="13075871" y="2056292"/>
            <a:chExt cx="158750" cy="18097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5871" y="2056292"/>
              <a:ext cx="152368" cy="1523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81890" y="2084853"/>
              <a:ext cx="152464" cy="152409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86539" y="1924216"/>
            <a:ext cx="1751719" cy="43214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52639" y="1924216"/>
            <a:ext cx="1401206" cy="432142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3075834" y="2521135"/>
            <a:ext cx="153670" cy="176530"/>
            <a:chOff x="13075834" y="2521135"/>
            <a:chExt cx="153670" cy="17653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076865" y="2521135"/>
              <a:ext cx="152385" cy="15239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075834" y="2544803"/>
              <a:ext cx="152368" cy="15239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82344" y="2418244"/>
            <a:ext cx="2006012" cy="36269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52639" y="2418244"/>
            <a:ext cx="1944639" cy="362690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3371009" y="2832757"/>
            <a:ext cx="9863455" cy="363220"/>
            <a:chOff x="3371009" y="2832757"/>
            <a:chExt cx="9863455" cy="363220"/>
          </a:xfrm>
        </p:grpSpPr>
        <p:sp>
          <p:nvSpPr>
            <p:cNvPr id="18" name="object 18"/>
            <p:cNvSpPr/>
            <p:nvPr/>
          </p:nvSpPr>
          <p:spPr>
            <a:xfrm>
              <a:off x="4937162" y="3015625"/>
              <a:ext cx="8173720" cy="0"/>
            </a:xfrm>
            <a:custGeom>
              <a:avLst/>
              <a:gdLst/>
              <a:ahLst/>
              <a:cxnLst/>
              <a:rect l="l" t="t" r="r" b="b"/>
              <a:pathLst>
                <a:path w="8173719">
                  <a:moveTo>
                    <a:pt x="0" y="0"/>
                  </a:moveTo>
                  <a:lnTo>
                    <a:pt x="817326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081839" y="2939420"/>
              <a:ext cx="152465" cy="15240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937162" y="3032745"/>
              <a:ext cx="8190865" cy="0"/>
            </a:xfrm>
            <a:custGeom>
              <a:avLst/>
              <a:gdLst/>
              <a:ahLst/>
              <a:cxnLst/>
              <a:rect l="l" t="t" r="r" b="b"/>
              <a:pathLst>
                <a:path w="8190865">
                  <a:moveTo>
                    <a:pt x="0" y="0"/>
                  </a:moveTo>
                  <a:lnTo>
                    <a:pt x="8190469" y="0"/>
                  </a:lnTo>
                </a:path>
              </a:pathLst>
            </a:custGeom>
            <a:ln w="41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080002" y="2958440"/>
              <a:ext cx="152434" cy="1524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71009" y="2832757"/>
              <a:ext cx="1566153" cy="362690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903181" y="3417568"/>
            <a:ext cx="11907059" cy="43214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903181" y="3962108"/>
            <a:ext cx="11907059" cy="432142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691603" y="4826151"/>
            <a:ext cx="6666865" cy="432434"/>
            <a:chOff x="1691603" y="4826151"/>
            <a:chExt cx="6666865" cy="432434"/>
          </a:xfrm>
        </p:grpSpPr>
        <p:sp>
          <p:nvSpPr>
            <p:cNvPr id="26" name="object 26"/>
            <p:cNvSpPr/>
            <p:nvPr/>
          </p:nvSpPr>
          <p:spPr>
            <a:xfrm>
              <a:off x="4670297" y="5043860"/>
              <a:ext cx="3561079" cy="0"/>
            </a:xfrm>
            <a:custGeom>
              <a:avLst/>
              <a:gdLst/>
              <a:ahLst/>
              <a:cxnLst/>
              <a:rect l="l" t="t" r="r" b="b"/>
              <a:pathLst>
                <a:path w="3561079">
                  <a:moveTo>
                    <a:pt x="0" y="0"/>
                  </a:moveTo>
                  <a:lnTo>
                    <a:pt x="3560682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02403" y="4967659"/>
              <a:ext cx="152410" cy="15240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670297" y="5062910"/>
              <a:ext cx="3564254" cy="0"/>
            </a:xfrm>
            <a:custGeom>
              <a:avLst/>
              <a:gdLst/>
              <a:ahLst/>
              <a:cxnLst/>
              <a:rect l="l" t="t" r="r" b="b"/>
              <a:pathLst>
                <a:path w="3564254">
                  <a:moveTo>
                    <a:pt x="0" y="0"/>
                  </a:moveTo>
                  <a:lnTo>
                    <a:pt x="3563851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05557" y="4986701"/>
              <a:ext cx="152523" cy="15241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91603" y="4826151"/>
              <a:ext cx="2978694" cy="432142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1691600" y="5310559"/>
            <a:ext cx="11535410" cy="363220"/>
            <a:chOff x="1691600" y="5310559"/>
            <a:chExt cx="11535410" cy="363220"/>
          </a:xfrm>
        </p:grpSpPr>
        <p:sp>
          <p:nvSpPr>
            <p:cNvPr id="32" name="object 32"/>
            <p:cNvSpPr/>
            <p:nvPr/>
          </p:nvSpPr>
          <p:spPr>
            <a:xfrm>
              <a:off x="1815388" y="5512477"/>
              <a:ext cx="11287760" cy="0"/>
            </a:xfrm>
            <a:custGeom>
              <a:avLst/>
              <a:gdLst/>
              <a:ahLst/>
              <a:cxnLst/>
              <a:rect l="l" t="t" r="r" b="b"/>
              <a:pathLst>
                <a:path w="11287760">
                  <a:moveTo>
                    <a:pt x="0" y="0"/>
                  </a:moveTo>
                  <a:lnTo>
                    <a:pt x="11287247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91600" y="5436280"/>
              <a:ext cx="152356" cy="15239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074067" y="5436280"/>
              <a:ext cx="152356" cy="15239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815388" y="5493427"/>
              <a:ext cx="11287760" cy="0"/>
            </a:xfrm>
            <a:custGeom>
              <a:avLst/>
              <a:gdLst/>
              <a:ahLst/>
              <a:cxnLst/>
              <a:rect l="l" t="t" r="r" b="b"/>
              <a:pathLst>
                <a:path w="11287760">
                  <a:moveTo>
                    <a:pt x="0" y="0"/>
                  </a:moveTo>
                  <a:lnTo>
                    <a:pt x="11287247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91600" y="5417230"/>
              <a:ext cx="152356" cy="15239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074067" y="5417230"/>
              <a:ext cx="152356" cy="15239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49079" y="5310559"/>
              <a:ext cx="2592852" cy="362690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13809760" y="3584701"/>
            <a:ext cx="1140460" cy="648335"/>
            <a:chOff x="13809760" y="3584701"/>
            <a:chExt cx="1140460" cy="648335"/>
          </a:xfrm>
        </p:grpSpPr>
        <p:sp>
          <p:nvSpPr>
            <p:cNvPr id="40" name="object 40"/>
            <p:cNvSpPr/>
            <p:nvPr/>
          </p:nvSpPr>
          <p:spPr>
            <a:xfrm>
              <a:off x="13918229" y="3661454"/>
              <a:ext cx="1008380" cy="250190"/>
            </a:xfrm>
            <a:custGeom>
              <a:avLst/>
              <a:gdLst/>
              <a:ahLst/>
              <a:cxnLst/>
              <a:rect l="l" t="t" r="r" b="b"/>
              <a:pathLst>
                <a:path w="1008380" h="250189">
                  <a:moveTo>
                    <a:pt x="1008146" y="249830"/>
                  </a:moveTo>
                  <a:lnTo>
                    <a:pt x="0" y="0"/>
                  </a:lnTo>
                </a:path>
              </a:pathLst>
            </a:custGeom>
            <a:ln w="380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816346" y="3584701"/>
              <a:ext cx="125419" cy="14894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3912365" y="3911286"/>
              <a:ext cx="1019175" cy="245110"/>
            </a:xfrm>
            <a:custGeom>
              <a:avLst/>
              <a:gdLst/>
              <a:ahLst/>
              <a:cxnLst/>
              <a:rect l="l" t="t" r="r" b="b"/>
              <a:pathLst>
                <a:path w="1019175" h="245110">
                  <a:moveTo>
                    <a:pt x="1018590" y="0"/>
                  </a:moveTo>
                  <a:lnTo>
                    <a:pt x="0" y="244573"/>
                  </a:lnTo>
                </a:path>
              </a:pathLst>
            </a:custGeom>
            <a:ln w="38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809760" y="4083441"/>
              <a:ext cx="125745" cy="149295"/>
            </a:xfrm>
            <a:prstGeom prst="rect">
              <a:avLst/>
            </a:prstGeom>
          </p:spPr>
        </p:pic>
      </p:grpSp>
      <p:sp>
        <p:nvSpPr>
          <p:cNvPr id="44" name="object 44"/>
          <p:cNvSpPr/>
          <p:nvPr/>
        </p:nvSpPr>
        <p:spPr>
          <a:xfrm>
            <a:off x="3900783" y="5952519"/>
            <a:ext cx="4152265" cy="0"/>
          </a:xfrm>
          <a:custGeom>
            <a:avLst/>
            <a:gdLst/>
            <a:ahLst/>
            <a:cxnLst/>
            <a:rect l="l" t="t" r="r" b="b"/>
            <a:pathLst>
              <a:path w="4152265">
                <a:moveTo>
                  <a:pt x="0" y="0"/>
                </a:moveTo>
                <a:lnTo>
                  <a:pt x="4151856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228783" y="5952519"/>
            <a:ext cx="2882900" cy="0"/>
          </a:xfrm>
          <a:custGeom>
            <a:avLst/>
            <a:gdLst/>
            <a:ahLst/>
            <a:cxnLst/>
            <a:rect l="l" t="t" r="r" b="b"/>
            <a:pathLst>
              <a:path w="2882900">
                <a:moveTo>
                  <a:pt x="0" y="0"/>
                </a:moveTo>
                <a:lnTo>
                  <a:pt x="2882817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777012" y="5876324"/>
            <a:ext cx="152337" cy="152391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3083033" y="5876324"/>
            <a:ext cx="152337" cy="152391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3900783" y="5933469"/>
            <a:ext cx="4152265" cy="0"/>
          </a:xfrm>
          <a:custGeom>
            <a:avLst/>
            <a:gdLst/>
            <a:ahLst/>
            <a:cxnLst/>
            <a:rect l="l" t="t" r="r" b="b"/>
            <a:pathLst>
              <a:path w="4152265">
                <a:moveTo>
                  <a:pt x="0" y="0"/>
                </a:moveTo>
                <a:lnTo>
                  <a:pt x="4151856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228783" y="5933469"/>
            <a:ext cx="2882900" cy="0"/>
          </a:xfrm>
          <a:custGeom>
            <a:avLst/>
            <a:gdLst/>
            <a:ahLst/>
            <a:cxnLst/>
            <a:rect l="l" t="t" r="r" b="b"/>
            <a:pathLst>
              <a:path w="2882900">
                <a:moveTo>
                  <a:pt x="0" y="0"/>
                </a:moveTo>
                <a:lnTo>
                  <a:pt x="2882817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777012" y="5857274"/>
            <a:ext cx="152337" cy="152391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083033" y="5857274"/>
            <a:ext cx="152337" cy="152391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052639" y="5750602"/>
            <a:ext cx="2176144" cy="362690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1815388" y="6387285"/>
            <a:ext cx="2933700" cy="0"/>
          </a:xfrm>
          <a:custGeom>
            <a:avLst/>
            <a:gdLst/>
            <a:ahLst/>
            <a:cxnLst/>
            <a:rect l="l" t="t" r="r" b="b"/>
            <a:pathLst>
              <a:path w="2933700">
                <a:moveTo>
                  <a:pt x="0" y="0"/>
                </a:moveTo>
                <a:lnTo>
                  <a:pt x="2933690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341931" y="6387285"/>
            <a:ext cx="5760720" cy="0"/>
          </a:xfrm>
          <a:custGeom>
            <a:avLst/>
            <a:gdLst/>
            <a:ahLst/>
            <a:cxnLst/>
            <a:rect l="l" t="t" r="r" b="b"/>
            <a:pathLst>
              <a:path w="5760719">
                <a:moveTo>
                  <a:pt x="0" y="0"/>
                </a:moveTo>
                <a:lnTo>
                  <a:pt x="5760704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91600" y="6311088"/>
            <a:ext cx="152356" cy="152393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3074067" y="6311088"/>
            <a:ext cx="152356" cy="152393"/>
          </a:xfrm>
          <a:prstGeom prst="rect">
            <a:avLst/>
          </a:prstGeom>
        </p:spPr>
      </p:pic>
      <p:sp>
        <p:nvSpPr>
          <p:cNvPr id="57" name="object 57"/>
          <p:cNvSpPr/>
          <p:nvPr/>
        </p:nvSpPr>
        <p:spPr>
          <a:xfrm>
            <a:off x="1815388" y="6368235"/>
            <a:ext cx="2933700" cy="0"/>
          </a:xfrm>
          <a:custGeom>
            <a:avLst/>
            <a:gdLst/>
            <a:ahLst/>
            <a:cxnLst/>
            <a:rect l="l" t="t" r="r" b="b"/>
            <a:pathLst>
              <a:path w="2933700">
                <a:moveTo>
                  <a:pt x="0" y="0"/>
                </a:moveTo>
                <a:lnTo>
                  <a:pt x="2933690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41931" y="6368235"/>
            <a:ext cx="5760720" cy="0"/>
          </a:xfrm>
          <a:custGeom>
            <a:avLst/>
            <a:gdLst/>
            <a:ahLst/>
            <a:cxnLst/>
            <a:rect l="l" t="t" r="r" b="b"/>
            <a:pathLst>
              <a:path w="5760719">
                <a:moveTo>
                  <a:pt x="0" y="0"/>
                </a:moveTo>
                <a:lnTo>
                  <a:pt x="5760704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object 5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91600" y="6292038"/>
            <a:ext cx="152356" cy="152393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074067" y="6292038"/>
            <a:ext cx="152356" cy="152393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749079" y="6185367"/>
            <a:ext cx="2592852" cy="362690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763830" y="8776439"/>
            <a:ext cx="2095499" cy="1104899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76071" y="216408"/>
            <a:ext cx="7726679" cy="707135"/>
          </a:xfrm>
          <a:prstGeom prst="rect">
            <a:avLst/>
          </a:prstGeom>
        </p:spPr>
      </p:pic>
      <p:sp>
        <p:nvSpPr>
          <p:cNvPr id="64" name="object 64"/>
          <p:cNvSpPr txBox="1"/>
          <p:nvPr/>
        </p:nvSpPr>
        <p:spPr>
          <a:xfrm>
            <a:off x="1505281" y="1131834"/>
            <a:ext cx="2554605" cy="4159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46760">
              <a:lnSpc>
                <a:spcPct val="100000"/>
              </a:lnSpc>
              <a:spcBef>
                <a:spcPts val="110"/>
              </a:spcBef>
            </a:pPr>
            <a:r>
              <a:rPr sz="2550" b="1" spc="-7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2550" b="1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-1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550" b="1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550" b="1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11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255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100305" y="1027371"/>
            <a:ext cx="3912870" cy="640715"/>
          </a:xfrm>
          <a:prstGeom prst="rect">
            <a:avLst/>
          </a:prstGeom>
          <a:solidFill>
            <a:srgbClr val="2F5395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149985">
              <a:lnSpc>
                <a:spcPct val="100000"/>
              </a:lnSpc>
              <a:spcBef>
                <a:spcPts val="865"/>
              </a:spcBef>
            </a:pPr>
            <a:r>
              <a:rPr sz="2550" b="1" spc="-4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550" b="1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-1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550" b="1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-204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550" b="1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-38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50" b="1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-5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2550" b="1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11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2550">
              <a:latin typeface="Tahoma"/>
              <a:cs typeface="Tahoma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xfrm>
            <a:off x="8052639" y="1027371"/>
            <a:ext cx="5178425" cy="640715"/>
          </a:xfrm>
          <a:prstGeom prst="rect">
            <a:avLst/>
          </a:prstGeom>
          <a:solidFill>
            <a:srgbClr val="8EA8D0"/>
          </a:solidFill>
        </p:spPr>
        <p:txBody>
          <a:bodyPr vert="horz" wrap="square" lIns="0" tIns="100330" rIns="0" bIns="0" rtlCol="0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790"/>
              </a:spcBef>
            </a:pPr>
            <a:r>
              <a:rPr sz="2550" spc="-75" dirty="0"/>
              <a:t>C</a:t>
            </a:r>
            <a:r>
              <a:rPr sz="2550" spc="-390" dirty="0"/>
              <a:t> </a:t>
            </a:r>
            <a:r>
              <a:rPr sz="2550" spc="70" dirty="0"/>
              <a:t>O</a:t>
            </a:r>
            <a:r>
              <a:rPr sz="2550" spc="-390" dirty="0"/>
              <a:t> </a:t>
            </a:r>
            <a:r>
              <a:rPr sz="2550" spc="114" dirty="0"/>
              <a:t>N</a:t>
            </a:r>
            <a:r>
              <a:rPr sz="2550" spc="-390" dirty="0"/>
              <a:t> </a:t>
            </a:r>
            <a:r>
              <a:rPr sz="2550" spc="-204" dirty="0"/>
              <a:t>S</a:t>
            </a:r>
            <a:r>
              <a:rPr sz="2550" spc="-390" dirty="0"/>
              <a:t> </a:t>
            </a:r>
            <a:r>
              <a:rPr sz="2550" spc="-80" dirty="0"/>
              <a:t>T</a:t>
            </a:r>
            <a:r>
              <a:rPr sz="2550" spc="-390" dirty="0"/>
              <a:t> </a:t>
            </a:r>
            <a:r>
              <a:rPr sz="2550" spc="-165" dirty="0"/>
              <a:t>R</a:t>
            </a:r>
            <a:r>
              <a:rPr sz="2550" spc="-390" dirty="0"/>
              <a:t> </a:t>
            </a:r>
            <a:r>
              <a:rPr sz="2550" spc="50" dirty="0"/>
              <a:t>U</a:t>
            </a:r>
            <a:r>
              <a:rPr sz="2550" spc="-390" dirty="0"/>
              <a:t> </a:t>
            </a:r>
            <a:r>
              <a:rPr sz="2550" spc="-75" dirty="0"/>
              <a:t>C</a:t>
            </a:r>
            <a:r>
              <a:rPr sz="2550" spc="-390" dirty="0"/>
              <a:t> </a:t>
            </a:r>
            <a:r>
              <a:rPr sz="2550" spc="-80" dirty="0"/>
              <a:t>T</a:t>
            </a:r>
            <a:endParaRPr sz="2550"/>
          </a:p>
        </p:txBody>
      </p:sp>
      <p:sp>
        <p:nvSpPr>
          <p:cNvPr id="67" name="object 67"/>
          <p:cNvSpPr txBox="1"/>
          <p:nvPr/>
        </p:nvSpPr>
        <p:spPr>
          <a:xfrm>
            <a:off x="3371009" y="2832757"/>
            <a:ext cx="1566545" cy="36322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91135">
              <a:lnSpc>
                <a:spcPct val="100000"/>
              </a:lnSpc>
              <a:spcBef>
                <a:spcPts val="560"/>
              </a:spcBef>
            </a:pPr>
            <a:r>
              <a:rPr sz="1300" b="1" spc="5" dirty="0">
                <a:solidFill>
                  <a:srgbClr val="FFFFFF"/>
                </a:solidFill>
                <a:latin typeface="Tahoma"/>
                <a:cs typeface="Tahoma"/>
              </a:rPr>
              <a:t>Quality</a:t>
            </a:r>
            <a:r>
              <a:rPr sz="13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Circle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68" name="object 68"/>
          <p:cNvGraphicFramePr>
            <a:graphicFrameLocks noGrp="1"/>
          </p:cNvGraphicFramePr>
          <p:nvPr/>
        </p:nvGraphicFramePr>
        <p:xfrm>
          <a:off x="3182344" y="2418244"/>
          <a:ext cx="9942828" cy="3626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5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4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5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27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922">
                <a:tc rowSpan="2">
                  <a:txBody>
                    <a:bodyPr/>
                    <a:lstStyle/>
                    <a:p>
                      <a:pPr marL="36830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3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Work</a:t>
                      </a:r>
                      <a:r>
                        <a:rPr sz="1300" b="1" spc="-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Clusters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615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4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3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Work</a:t>
                      </a:r>
                      <a:r>
                        <a:rPr sz="1300" b="1" spc="-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Clusters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615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7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15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15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9" name="object 69"/>
          <p:cNvGraphicFramePr>
            <a:graphicFrameLocks noGrp="1"/>
          </p:cNvGraphicFramePr>
          <p:nvPr/>
        </p:nvGraphicFramePr>
        <p:xfrm>
          <a:off x="3186539" y="1924216"/>
          <a:ext cx="9944098" cy="4321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14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6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7437">
                <a:tc rowSpan="2">
                  <a:txBody>
                    <a:bodyPr/>
                    <a:lstStyle/>
                    <a:p>
                      <a:pPr marL="35623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Onboarding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319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Onboarding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31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7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319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319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0" name="object 70"/>
          <p:cNvSpPr txBox="1"/>
          <p:nvPr/>
        </p:nvSpPr>
        <p:spPr>
          <a:xfrm>
            <a:off x="1903181" y="3417568"/>
            <a:ext cx="11907520" cy="43243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780"/>
              </a:spcBef>
            </a:pPr>
            <a:r>
              <a:rPr sz="1300" b="1" spc="-20" dirty="0">
                <a:solidFill>
                  <a:srgbClr val="FFFFFF"/>
                </a:solidFill>
                <a:latin typeface="Tahoma"/>
                <a:cs typeface="Tahoma"/>
              </a:rPr>
              <a:t>Choosing</a:t>
            </a:r>
            <a:r>
              <a:rPr sz="13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sz="13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Advantages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903181" y="3962108"/>
            <a:ext cx="11907520" cy="432434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760"/>
              </a:spcBef>
            </a:pP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300" b="1" spc="-9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300" b="1" spc="1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300" b="1" spc="15" dirty="0">
                <a:solidFill>
                  <a:srgbClr val="FFFFFF"/>
                </a:solidFill>
                <a:latin typeface="Tahoma"/>
                <a:cs typeface="Tahoma"/>
              </a:rPr>
              <a:t>nk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300" b="1" spc="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300" b="1" spc="-8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15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300" b="1" spc="-3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300" b="1" spc="-150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691603" y="4826151"/>
            <a:ext cx="2978785" cy="43243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865"/>
              </a:spcBef>
            </a:pPr>
            <a:r>
              <a:rPr sz="1300" b="1" spc="-20" dirty="0">
                <a:solidFill>
                  <a:srgbClr val="FFFFFF"/>
                </a:solidFill>
                <a:latin typeface="Tahoma"/>
                <a:cs typeface="Tahoma"/>
              </a:rPr>
              <a:t>Project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Tahoma"/>
                <a:cs typeface="Tahoma"/>
              </a:rPr>
              <a:t>Conditions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3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Satisfaction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4972689" y="3359470"/>
            <a:ext cx="1757680" cy="10877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250"/>
              </a:spcBef>
            </a:pPr>
            <a:r>
              <a:rPr sz="1450" b="1" spc="20" dirty="0">
                <a:latin typeface="Tahoma"/>
                <a:cs typeface="Tahoma"/>
              </a:rPr>
              <a:t>Methods </a:t>
            </a:r>
            <a:r>
              <a:rPr sz="1450" b="1" spc="25" dirty="0">
                <a:latin typeface="Tahoma"/>
                <a:cs typeface="Tahoma"/>
              </a:rPr>
              <a:t>that </a:t>
            </a:r>
            <a:r>
              <a:rPr sz="1450" b="1" spc="10" dirty="0">
                <a:latin typeface="Tahoma"/>
                <a:cs typeface="Tahoma"/>
              </a:rPr>
              <a:t>can </a:t>
            </a:r>
            <a:r>
              <a:rPr sz="1450" b="1" spc="15" dirty="0">
                <a:latin typeface="Tahoma"/>
                <a:cs typeface="Tahoma"/>
              </a:rPr>
              <a:t> </a:t>
            </a:r>
            <a:r>
              <a:rPr sz="1450" b="1" spc="5" dirty="0">
                <a:latin typeface="Tahoma"/>
                <a:cs typeface="Tahoma"/>
              </a:rPr>
              <a:t>be used </a:t>
            </a:r>
            <a:r>
              <a:rPr sz="1450" b="1" spc="25" dirty="0">
                <a:latin typeface="Tahoma"/>
                <a:cs typeface="Tahoma"/>
              </a:rPr>
              <a:t>at </a:t>
            </a:r>
            <a:r>
              <a:rPr sz="1450" b="1" spc="15" dirty="0">
                <a:latin typeface="Tahoma"/>
                <a:cs typeface="Tahoma"/>
              </a:rPr>
              <a:t>any </a:t>
            </a:r>
            <a:r>
              <a:rPr sz="1450" b="1" spc="20" dirty="0">
                <a:latin typeface="Tahoma"/>
                <a:cs typeface="Tahoma"/>
              </a:rPr>
              <a:t> </a:t>
            </a:r>
            <a:r>
              <a:rPr sz="1450" b="1" spc="25" dirty="0">
                <a:latin typeface="Tahoma"/>
                <a:cs typeface="Tahoma"/>
              </a:rPr>
              <a:t>time </a:t>
            </a:r>
            <a:r>
              <a:rPr sz="1450" b="1" spc="5" dirty="0">
                <a:latin typeface="Tahoma"/>
                <a:cs typeface="Tahoma"/>
              </a:rPr>
              <a:t>during </a:t>
            </a:r>
            <a:r>
              <a:rPr sz="1450" b="1" spc="20" dirty="0">
                <a:latin typeface="Tahoma"/>
                <a:cs typeface="Tahoma"/>
              </a:rPr>
              <a:t>the </a:t>
            </a:r>
            <a:r>
              <a:rPr sz="1450" b="1" spc="25" dirty="0">
                <a:latin typeface="Tahoma"/>
                <a:cs typeface="Tahoma"/>
              </a:rPr>
              <a:t> </a:t>
            </a:r>
            <a:r>
              <a:rPr sz="1450" b="1" spc="-5" dirty="0">
                <a:latin typeface="Tahoma"/>
                <a:cs typeface="Tahoma"/>
              </a:rPr>
              <a:t>project </a:t>
            </a:r>
            <a:r>
              <a:rPr sz="1450" b="1" spc="15" dirty="0">
                <a:latin typeface="Tahoma"/>
                <a:cs typeface="Tahoma"/>
              </a:rPr>
              <a:t>for </a:t>
            </a:r>
            <a:r>
              <a:rPr sz="1450" b="1" spc="20" dirty="0">
                <a:latin typeface="Tahoma"/>
                <a:cs typeface="Tahoma"/>
              </a:rPr>
              <a:t> </a:t>
            </a:r>
            <a:r>
              <a:rPr sz="1450" b="1" spc="15" dirty="0">
                <a:latin typeface="Tahoma"/>
                <a:cs typeface="Tahoma"/>
              </a:rPr>
              <a:t>different</a:t>
            </a:r>
            <a:r>
              <a:rPr sz="1450" b="1" spc="-95" dirty="0">
                <a:latin typeface="Tahoma"/>
                <a:cs typeface="Tahoma"/>
              </a:rPr>
              <a:t> </a:t>
            </a:r>
            <a:r>
              <a:rPr sz="1450" b="1" spc="5" dirty="0">
                <a:latin typeface="Tahoma"/>
                <a:cs typeface="Tahoma"/>
              </a:rPr>
              <a:t>purposes</a:t>
            </a:r>
            <a:endParaRPr sz="1450">
              <a:latin typeface="Tahoma"/>
              <a:cs typeface="Tahoma"/>
            </a:endParaRPr>
          </a:p>
        </p:txBody>
      </p:sp>
      <p:pic>
        <p:nvPicPr>
          <p:cNvPr id="74" name="object 7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58239" y="1773935"/>
            <a:ext cx="411479" cy="2889503"/>
          </a:xfrm>
          <a:prstGeom prst="rect">
            <a:avLst/>
          </a:prstGeom>
        </p:spPr>
      </p:pic>
      <p:sp>
        <p:nvSpPr>
          <p:cNvPr id="75" name="object 75"/>
          <p:cNvSpPr txBox="1"/>
          <p:nvPr/>
        </p:nvSpPr>
        <p:spPr>
          <a:xfrm>
            <a:off x="4749079" y="5372809"/>
            <a:ext cx="25933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165">
              <a:lnSpc>
                <a:spcPct val="100000"/>
              </a:lnSpc>
              <a:spcBef>
                <a:spcPts val="100"/>
              </a:spcBef>
            </a:pPr>
            <a:r>
              <a:rPr sz="1300" b="1" spc="-20" dirty="0">
                <a:solidFill>
                  <a:srgbClr val="FFFFFF"/>
                </a:solidFill>
                <a:latin typeface="Tahoma"/>
                <a:cs typeface="Tahoma"/>
              </a:rPr>
              <a:t>Target</a:t>
            </a:r>
            <a:r>
              <a:rPr sz="13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Tahoma"/>
                <a:cs typeface="Tahoma"/>
              </a:rPr>
              <a:t>Value</a:t>
            </a:r>
            <a:r>
              <a:rPr sz="13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Tahoma"/>
                <a:cs typeface="Tahoma"/>
              </a:rPr>
              <a:t>Design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052639" y="5750602"/>
            <a:ext cx="2176145" cy="3632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15265">
              <a:lnSpc>
                <a:spcPct val="100000"/>
              </a:lnSpc>
              <a:spcBef>
                <a:spcPts val="590"/>
              </a:spcBef>
            </a:pPr>
            <a:r>
              <a:rPr sz="1300" b="1" spc="-5" dirty="0">
                <a:solidFill>
                  <a:srgbClr val="FFFFFF"/>
                </a:solidFill>
                <a:latin typeface="Tahoma"/>
                <a:cs typeface="Tahoma"/>
              </a:rPr>
              <a:t>Last</a:t>
            </a:r>
            <a:r>
              <a:rPr sz="13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Planner</a:t>
            </a:r>
            <a:r>
              <a:rPr sz="13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20" dirty="0">
                <a:solidFill>
                  <a:srgbClr val="FFFFFF"/>
                </a:solidFill>
                <a:latin typeface="Tahoma"/>
                <a:cs typeface="Tahoma"/>
              </a:rPr>
              <a:t>System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749079" y="6185367"/>
            <a:ext cx="2593340" cy="3632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590"/>
              </a:spcBef>
            </a:pPr>
            <a:r>
              <a:rPr sz="1300" b="1" spc="-2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300" b="1" spc="-20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300" b="1" spc="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 P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300" b="1" spc="15" dirty="0">
                <a:solidFill>
                  <a:srgbClr val="FFFFFF"/>
                </a:solidFill>
                <a:latin typeface="Tahoma"/>
                <a:cs typeface="Tahoma"/>
              </a:rPr>
              <a:t>nn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300" b="1" spc="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300" b="1" spc="-8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300" b="1" spc="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300" b="1" spc="-40" dirty="0">
                <a:solidFill>
                  <a:srgbClr val="FFFFFF"/>
                </a:solidFill>
                <a:latin typeface="Tahoma"/>
                <a:cs typeface="Tahoma"/>
              </a:rPr>
              <a:t>x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300" b="1" spc="-2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300" b="1" spc="15" dirty="0">
                <a:solidFill>
                  <a:srgbClr val="FFFFFF"/>
                </a:solidFill>
                <a:latin typeface="Tahoma"/>
                <a:cs typeface="Tahoma"/>
              </a:rPr>
              <a:t>ut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300" b="1" spc="-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300" b="1" spc="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13084937" y="6727129"/>
            <a:ext cx="152400" cy="172085"/>
            <a:chOff x="13084937" y="6727129"/>
            <a:chExt cx="152400" cy="172085"/>
          </a:xfrm>
        </p:grpSpPr>
        <p:pic>
          <p:nvPicPr>
            <p:cNvPr id="79" name="object 7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084937" y="6746506"/>
              <a:ext cx="152364" cy="15239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084937" y="6727129"/>
              <a:ext cx="152364" cy="152394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848136" y="6620133"/>
            <a:ext cx="1821170" cy="362690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3311033" y="7052543"/>
            <a:ext cx="9918065" cy="363220"/>
            <a:chOff x="3311033" y="7052543"/>
            <a:chExt cx="9918065" cy="363220"/>
          </a:xfrm>
        </p:grpSpPr>
        <p:sp>
          <p:nvSpPr>
            <p:cNvPr id="83" name="object 83"/>
            <p:cNvSpPr/>
            <p:nvPr/>
          </p:nvSpPr>
          <p:spPr>
            <a:xfrm>
              <a:off x="4073142" y="7254460"/>
              <a:ext cx="9030335" cy="0"/>
            </a:xfrm>
            <a:custGeom>
              <a:avLst/>
              <a:gdLst/>
              <a:ahLst/>
              <a:cxnLst/>
              <a:rect l="l" t="t" r="r" b="b"/>
              <a:pathLst>
                <a:path w="9030335">
                  <a:moveTo>
                    <a:pt x="0" y="0"/>
                  </a:moveTo>
                  <a:lnTo>
                    <a:pt x="9029781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49334" y="7178261"/>
              <a:ext cx="152380" cy="152397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074351" y="7178261"/>
              <a:ext cx="152380" cy="152397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4075214" y="7235410"/>
              <a:ext cx="9030335" cy="0"/>
            </a:xfrm>
            <a:custGeom>
              <a:avLst/>
              <a:gdLst/>
              <a:ahLst/>
              <a:cxnLst/>
              <a:rect l="l" t="t" r="r" b="b"/>
              <a:pathLst>
                <a:path w="9030335">
                  <a:moveTo>
                    <a:pt x="0" y="0"/>
                  </a:moveTo>
                  <a:lnTo>
                    <a:pt x="9029781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51405" y="7159211"/>
              <a:ext cx="152380" cy="15239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076423" y="7159211"/>
              <a:ext cx="152380" cy="15239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311033" y="7052543"/>
              <a:ext cx="2091259" cy="362690"/>
            </a:xfrm>
            <a:prstGeom prst="rect">
              <a:avLst/>
            </a:prstGeom>
          </p:spPr>
        </p:pic>
      </p:grpSp>
      <p:sp>
        <p:nvSpPr>
          <p:cNvPr id="90" name="object 90"/>
          <p:cNvSpPr txBox="1"/>
          <p:nvPr/>
        </p:nvSpPr>
        <p:spPr>
          <a:xfrm>
            <a:off x="3311033" y="7052543"/>
            <a:ext cx="2091689" cy="3632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01930">
              <a:lnSpc>
                <a:spcPct val="100000"/>
              </a:lnSpc>
              <a:spcBef>
                <a:spcPts val="590"/>
              </a:spcBef>
            </a:pP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Visual</a:t>
            </a:r>
            <a:r>
              <a:rPr sz="13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Management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91" name="object 91"/>
          <p:cNvGraphicFramePr>
            <a:graphicFrameLocks noGrp="1"/>
          </p:cNvGraphicFramePr>
          <p:nvPr/>
        </p:nvGraphicFramePr>
        <p:xfrm>
          <a:off x="2848136" y="6620133"/>
          <a:ext cx="10265408" cy="3626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1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1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9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2718">
                <a:tc rowSpan="2"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ig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Roo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ann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ig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Roo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ann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9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" name="object 9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052639" y="6620459"/>
            <a:ext cx="1821170" cy="362690"/>
          </a:xfrm>
          <a:prstGeom prst="rect">
            <a:avLst/>
          </a:prstGeom>
        </p:spPr>
      </p:pic>
      <p:grpSp>
        <p:nvGrpSpPr>
          <p:cNvPr id="93" name="object 93"/>
          <p:cNvGrpSpPr/>
          <p:nvPr/>
        </p:nvGrpSpPr>
        <p:grpSpPr>
          <a:xfrm>
            <a:off x="3311033" y="7484953"/>
            <a:ext cx="4964430" cy="363220"/>
            <a:chOff x="3311033" y="7484953"/>
            <a:chExt cx="4964430" cy="363220"/>
          </a:xfrm>
        </p:grpSpPr>
        <p:sp>
          <p:nvSpPr>
            <p:cNvPr id="94" name="object 94"/>
            <p:cNvSpPr/>
            <p:nvPr/>
          </p:nvSpPr>
          <p:spPr>
            <a:xfrm>
              <a:off x="4939283" y="7686871"/>
              <a:ext cx="3212465" cy="0"/>
            </a:xfrm>
            <a:custGeom>
              <a:avLst/>
              <a:gdLst/>
              <a:ahLst/>
              <a:cxnLst/>
              <a:rect l="l" t="t" r="r" b="b"/>
              <a:pathLst>
                <a:path w="3212465">
                  <a:moveTo>
                    <a:pt x="0" y="0"/>
                  </a:moveTo>
                  <a:lnTo>
                    <a:pt x="321231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123018" y="7610671"/>
              <a:ext cx="152399" cy="152399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4939283" y="7667821"/>
              <a:ext cx="3212465" cy="0"/>
            </a:xfrm>
            <a:custGeom>
              <a:avLst/>
              <a:gdLst/>
              <a:ahLst/>
              <a:cxnLst/>
              <a:rect l="l" t="t" r="r" b="b"/>
              <a:pathLst>
                <a:path w="3212465">
                  <a:moveTo>
                    <a:pt x="0" y="0"/>
                  </a:moveTo>
                  <a:lnTo>
                    <a:pt x="321231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23018" y="7591621"/>
              <a:ext cx="152399" cy="152399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311033" y="7484953"/>
              <a:ext cx="1628249" cy="362690"/>
            </a:xfrm>
            <a:prstGeom prst="rect">
              <a:avLst/>
            </a:prstGeom>
          </p:spPr>
        </p:pic>
      </p:grpSp>
      <p:sp>
        <p:nvSpPr>
          <p:cNvPr id="99" name="object 99"/>
          <p:cNvSpPr txBox="1"/>
          <p:nvPr/>
        </p:nvSpPr>
        <p:spPr>
          <a:xfrm>
            <a:off x="3311033" y="7484953"/>
            <a:ext cx="1628775" cy="3632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590"/>
              </a:spcBef>
            </a:pPr>
            <a:r>
              <a:rPr sz="1300" b="1" spc="-114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300" b="1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300" b="1" spc="-1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300" b="1" spc="-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300" b="1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3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3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300" b="1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300" b="1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300" b="1" spc="-9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300" b="1" spc="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3311033" y="7917363"/>
            <a:ext cx="4953635" cy="363220"/>
            <a:chOff x="3311033" y="7917363"/>
            <a:chExt cx="4953635" cy="363220"/>
          </a:xfrm>
        </p:grpSpPr>
        <p:sp>
          <p:nvSpPr>
            <p:cNvPr id="101" name="object 101"/>
            <p:cNvSpPr/>
            <p:nvPr/>
          </p:nvSpPr>
          <p:spPr>
            <a:xfrm>
              <a:off x="5595213" y="8119281"/>
              <a:ext cx="2545715" cy="0"/>
            </a:xfrm>
            <a:custGeom>
              <a:avLst/>
              <a:gdLst/>
              <a:ahLst/>
              <a:cxnLst/>
              <a:rect l="l" t="t" r="r" b="b"/>
              <a:pathLst>
                <a:path w="2545715">
                  <a:moveTo>
                    <a:pt x="0" y="0"/>
                  </a:moveTo>
                  <a:lnTo>
                    <a:pt x="2545285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111942" y="8043090"/>
              <a:ext cx="152266" cy="15238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5595213" y="8100231"/>
              <a:ext cx="2545715" cy="0"/>
            </a:xfrm>
            <a:custGeom>
              <a:avLst/>
              <a:gdLst/>
              <a:ahLst/>
              <a:cxnLst/>
              <a:rect l="l" t="t" r="r" b="b"/>
              <a:pathLst>
                <a:path w="2545715">
                  <a:moveTo>
                    <a:pt x="0" y="0"/>
                  </a:moveTo>
                  <a:lnTo>
                    <a:pt x="2545285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111942" y="8024040"/>
              <a:ext cx="152266" cy="15238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311033" y="7917363"/>
              <a:ext cx="2284179" cy="362690"/>
            </a:xfrm>
            <a:prstGeom prst="rect">
              <a:avLst/>
            </a:prstGeom>
          </p:spPr>
        </p:pic>
      </p:grpSp>
      <p:sp>
        <p:nvSpPr>
          <p:cNvPr id="106" name="object 106"/>
          <p:cNvSpPr txBox="1"/>
          <p:nvPr/>
        </p:nvSpPr>
        <p:spPr>
          <a:xfrm>
            <a:off x="3311033" y="7917363"/>
            <a:ext cx="2284730" cy="36322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585"/>
              </a:spcBef>
            </a:pPr>
            <a:r>
              <a:rPr sz="1300" b="1" spc="-25" dirty="0">
                <a:solidFill>
                  <a:srgbClr val="FFFFFF"/>
                </a:solidFill>
                <a:latin typeface="Tahoma"/>
                <a:cs typeface="Tahoma"/>
              </a:rPr>
              <a:t>Design</a:t>
            </a:r>
            <a:r>
              <a:rPr sz="13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Tahoma"/>
                <a:cs typeface="Tahoma"/>
              </a:rPr>
              <a:t>Structure</a:t>
            </a:r>
            <a:r>
              <a:rPr sz="13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10" dirty="0">
                <a:solidFill>
                  <a:srgbClr val="FFFFFF"/>
                </a:solidFill>
                <a:latin typeface="Tahoma"/>
                <a:cs typeface="Tahoma"/>
              </a:rPr>
              <a:t>Matrix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3728593" y="8349774"/>
            <a:ext cx="4544060" cy="363220"/>
            <a:chOff x="3728593" y="8349774"/>
            <a:chExt cx="4544060" cy="363220"/>
          </a:xfrm>
        </p:grpSpPr>
        <p:sp>
          <p:nvSpPr>
            <p:cNvPr id="108" name="object 108"/>
            <p:cNvSpPr/>
            <p:nvPr/>
          </p:nvSpPr>
          <p:spPr>
            <a:xfrm>
              <a:off x="5187073" y="8551380"/>
              <a:ext cx="2980690" cy="0"/>
            </a:xfrm>
            <a:custGeom>
              <a:avLst/>
              <a:gdLst/>
              <a:ahLst/>
              <a:cxnLst/>
              <a:rect l="l" t="t" r="r" b="b"/>
              <a:pathLst>
                <a:path w="2980690">
                  <a:moveTo>
                    <a:pt x="0" y="0"/>
                  </a:moveTo>
                  <a:lnTo>
                    <a:pt x="2980270" y="0"/>
                  </a:lnTo>
                </a:path>
              </a:pathLst>
            </a:custGeom>
            <a:ln w="38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119701" y="8474872"/>
              <a:ext cx="152527" cy="152418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5187073" y="8532330"/>
              <a:ext cx="2980690" cy="0"/>
            </a:xfrm>
            <a:custGeom>
              <a:avLst/>
              <a:gdLst/>
              <a:ahLst/>
              <a:cxnLst/>
              <a:rect l="l" t="t" r="r" b="b"/>
              <a:pathLst>
                <a:path w="2980690">
                  <a:moveTo>
                    <a:pt x="0" y="0"/>
                  </a:moveTo>
                  <a:lnTo>
                    <a:pt x="2980270" y="0"/>
                  </a:lnTo>
                </a:path>
              </a:pathLst>
            </a:custGeom>
            <a:ln w="38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119701" y="8455822"/>
              <a:ext cx="152527" cy="152418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728593" y="8349774"/>
              <a:ext cx="1458479" cy="362690"/>
            </a:xfrm>
            <a:prstGeom prst="rect">
              <a:avLst/>
            </a:prstGeom>
          </p:spPr>
        </p:pic>
      </p:grpSp>
      <p:sp>
        <p:nvSpPr>
          <p:cNvPr id="113" name="object 113"/>
          <p:cNvSpPr txBox="1"/>
          <p:nvPr/>
        </p:nvSpPr>
        <p:spPr>
          <a:xfrm>
            <a:off x="3728593" y="8349774"/>
            <a:ext cx="1458595" cy="36322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585"/>
              </a:spcBef>
            </a:pPr>
            <a:r>
              <a:rPr sz="1300" b="1" spc="-20" dirty="0">
                <a:solidFill>
                  <a:srgbClr val="FFFFFF"/>
                </a:solidFill>
                <a:latin typeface="Tahoma"/>
                <a:cs typeface="Tahoma"/>
              </a:rPr>
              <a:t>Agile</a:t>
            </a:r>
            <a:r>
              <a:rPr sz="13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Planning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8108365" y="8715509"/>
            <a:ext cx="5121910" cy="363220"/>
            <a:chOff x="8108365" y="8715509"/>
            <a:chExt cx="5121910" cy="363220"/>
          </a:xfrm>
        </p:grpSpPr>
        <p:sp>
          <p:nvSpPr>
            <p:cNvPr id="115" name="object 115"/>
            <p:cNvSpPr/>
            <p:nvPr/>
          </p:nvSpPr>
          <p:spPr>
            <a:xfrm>
              <a:off x="9636296" y="8917426"/>
              <a:ext cx="3470275" cy="0"/>
            </a:xfrm>
            <a:custGeom>
              <a:avLst/>
              <a:gdLst/>
              <a:ahLst/>
              <a:cxnLst/>
              <a:rect l="l" t="t" r="r" b="b"/>
              <a:pathLst>
                <a:path w="3470275">
                  <a:moveTo>
                    <a:pt x="0" y="0"/>
                  </a:moveTo>
                  <a:lnTo>
                    <a:pt x="3470093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077815" y="8841226"/>
              <a:ext cx="152399" cy="152399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9636296" y="8898376"/>
              <a:ext cx="3470275" cy="0"/>
            </a:xfrm>
            <a:custGeom>
              <a:avLst/>
              <a:gdLst/>
              <a:ahLst/>
              <a:cxnLst/>
              <a:rect l="l" t="t" r="r" b="b"/>
              <a:pathLst>
                <a:path w="3470275">
                  <a:moveTo>
                    <a:pt x="0" y="0"/>
                  </a:moveTo>
                  <a:lnTo>
                    <a:pt x="3470021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077743" y="8822176"/>
              <a:ext cx="152399" cy="152399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108365" y="8715509"/>
              <a:ext cx="1527931" cy="362690"/>
            </a:xfrm>
            <a:prstGeom prst="rect">
              <a:avLst/>
            </a:prstGeom>
          </p:spPr>
        </p:pic>
      </p:grpSp>
      <p:sp>
        <p:nvSpPr>
          <p:cNvPr id="120" name="object 120"/>
          <p:cNvSpPr txBox="1"/>
          <p:nvPr/>
        </p:nvSpPr>
        <p:spPr>
          <a:xfrm>
            <a:off x="8108365" y="8715509"/>
            <a:ext cx="1528445" cy="3632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86690">
              <a:lnSpc>
                <a:spcPct val="100000"/>
              </a:lnSpc>
              <a:spcBef>
                <a:spcPts val="590"/>
              </a:spcBef>
            </a:pPr>
            <a:r>
              <a:rPr sz="1300" b="1" spc="-5" dirty="0">
                <a:solidFill>
                  <a:srgbClr val="FFFFFF"/>
                </a:solidFill>
                <a:latin typeface="Tahoma"/>
                <a:cs typeface="Tahoma"/>
              </a:rPr>
              <a:t>Takt</a:t>
            </a:r>
            <a:r>
              <a:rPr sz="13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Planning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2464953" y="9147919"/>
            <a:ext cx="10771505" cy="363220"/>
            <a:chOff x="2464953" y="9147919"/>
            <a:chExt cx="10771505" cy="363220"/>
          </a:xfrm>
        </p:grpSpPr>
        <p:sp>
          <p:nvSpPr>
            <p:cNvPr id="122" name="object 122"/>
            <p:cNvSpPr/>
            <p:nvPr/>
          </p:nvSpPr>
          <p:spPr>
            <a:xfrm>
              <a:off x="4849452" y="9349837"/>
              <a:ext cx="8263255" cy="0"/>
            </a:xfrm>
            <a:custGeom>
              <a:avLst/>
              <a:gdLst/>
              <a:ahLst/>
              <a:cxnLst/>
              <a:rect l="l" t="t" r="r" b="b"/>
              <a:pathLst>
                <a:path w="8263255">
                  <a:moveTo>
                    <a:pt x="0" y="0"/>
                  </a:moveTo>
                  <a:lnTo>
                    <a:pt x="8263177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084062" y="9273641"/>
              <a:ext cx="152348" cy="152392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4849452" y="9330787"/>
              <a:ext cx="8263255" cy="0"/>
            </a:xfrm>
            <a:custGeom>
              <a:avLst/>
              <a:gdLst/>
              <a:ahLst/>
              <a:cxnLst/>
              <a:rect l="l" t="t" r="r" b="b"/>
              <a:pathLst>
                <a:path w="8263255">
                  <a:moveTo>
                    <a:pt x="0" y="0"/>
                  </a:moveTo>
                  <a:lnTo>
                    <a:pt x="8263177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084062" y="9254591"/>
              <a:ext cx="152348" cy="152392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464953" y="9147919"/>
              <a:ext cx="2384498" cy="362690"/>
            </a:xfrm>
            <a:prstGeom prst="rect">
              <a:avLst/>
            </a:prstGeom>
          </p:spPr>
        </p:pic>
      </p:grpSp>
      <p:sp>
        <p:nvSpPr>
          <p:cNvPr id="127" name="object 127"/>
          <p:cNvSpPr txBox="1"/>
          <p:nvPr/>
        </p:nvSpPr>
        <p:spPr>
          <a:xfrm>
            <a:off x="2464953" y="9147919"/>
            <a:ext cx="2385060" cy="3632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590"/>
              </a:spcBef>
            </a:pPr>
            <a:r>
              <a:rPr sz="1300" b="1" spc="-5" dirty="0">
                <a:solidFill>
                  <a:srgbClr val="FFFFFF"/>
                </a:solidFill>
                <a:latin typeface="Tahoma"/>
                <a:cs typeface="Tahoma"/>
              </a:rPr>
              <a:t>Value</a:t>
            </a:r>
            <a:r>
              <a:rPr sz="13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Tahoma"/>
                <a:cs typeface="Tahoma"/>
              </a:rPr>
              <a:t>Stream</a:t>
            </a:r>
            <a:r>
              <a:rPr sz="13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Tahoma"/>
                <a:cs typeface="Tahoma"/>
              </a:rPr>
              <a:t>Mapping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28" name="object 128"/>
          <p:cNvGraphicFramePr>
            <a:graphicFrameLocks noGrp="1"/>
          </p:cNvGraphicFramePr>
          <p:nvPr/>
        </p:nvGraphicFramePr>
        <p:xfrm>
          <a:off x="2470452" y="9580329"/>
          <a:ext cx="10648315" cy="362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2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4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2392">
                <a:tc rowSpan="2"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Modu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zat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Prefabr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cat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Modu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zat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Prefabr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cat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2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9" name="object 129"/>
          <p:cNvGrpSpPr/>
          <p:nvPr/>
        </p:nvGrpSpPr>
        <p:grpSpPr>
          <a:xfrm>
            <a:off x="13089560" y="9687000"/>
            <a:ext cx="152400" cy="171450"/>
            <a:chOff x="13089560" y="9687000"/>
            <a:chExt cx="152400" cy="171450"/>
          </a:xfrm>
        </p:grpSpPr>
        <p:pic>
          <p:nvPicPr>
            <p:cNvPr id="130" name="object 1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089560" y="9706051"/>
              <a:ext cx="152348" cy="152392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089560" y="9687000"/>
              <a:ext cx="152348" cy="152392"/>
            </a:xfrm>
            <a:prstGeom prst="rect">
              <a:avLst/>
            </a:prstGeom>
          </p:spPr>
        </p:pic>
      </p:grpSp>
      <p:pic>
        <p:nvPicPr>
          <p:cNvPr id="132" name="object 132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2470452" y="9580329"/>
            <a:ext cx="2932393" cy="362690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7757148" y="9580329"/>
            <a:ext cx="2932393" cy="362690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158239" y="5687567"/>
            <a:ext cx="411479" cy="3870959"/>
          </a:xfrm>
          <a:prstGeom prst="rect">
            <a:avLst/>
          </a:prstGeom>
        </p:spPr>
      </p:pic>
      <p:grpSp>
        <p:nvGrpSpPr>
          <p:cNvPr id="135" name="object 135"/>
          <p:cNvGrpSpPr/>
          <p:nvPr/>
        </p:nvGrpSpPr>
        <p:grpSpPr>
          <a:xfrm>
            <a:off x="15477698" y="0"/>
            <a:ext cx="2810510" cy="2810510"/>
            <a:chOff x="15477698" y="0"/>
            <a:chExt cx="2810510" cy="2810510"/>
          </a:xfrm>
        </p:grpSpPr>
        <p:sp>
          <p:nvSpPr>
            <p:cNvPr id="136" name="object 136"/>
            <p:cNvSpPr/>
            <p:nvPr/>
          </p:nvSpPr>
          <p:spPr>
            <a:xfrm>
              <a:off x="17064405" y="52637"/>
              <a:ext cx="1223645" cy="2447290"/>
            </a:xfrm>
            <a:custGeom>
              <a:avLst/>
              <a:gdLst/>
              <a:ahLst/>
              <a:cxnLst/>
              <a:rect l="l" t="t" r="r" b="b"/>
              <a:pathLst>
                <a:path w="1223644" h="2447290">
                  <a:moveTo>
                    <a:pt x="1223593" y="2447185"/>
                  </a:moveTo>
                  <a:lnTo>
                    <a:pt x="0" y="1223592"/>
                  </a:lnTo>
                  <a:lnTo>
                    <a:pt x="1223593" y="0"/>
                  </a:lnTo>
                  <a:lnTo>
                    <a:pt x="1223593" y="2447185"/>
                  </a:lnTo>
                  <a:close/>
                </a:path>
              </a:pathLst>
            </a:custGeom>
            <a:solidFill>
              <a:srgbClr val="9A18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5793532" y="1"/>
              <a:ext cx="2203450" cy="1101725"/>
            </a:xfrm>
            <a:custGeom>
              <a:avLst/>
              <a:gdLst/>
              <a:ahLst/>
              <a:cxnLst/>
              <a:rect l="l" t="t" r="r" b="b"/>
              <a:pathLst>
                <a:path w="2203450" h="1101725">
                  <a:moveTo>
                    <a:pt x="2202956" y="0"/>
                  </a:moveTo>
                  <a:lnTo>
                    <a:pt x="1101478" y="1101478"/>
                  </a:lnTo>
                  <a:lnTo>
                    <a:pt x="0" y="0"/>
                  </a:lnTo>
                  <a:lnTo>
                    <a:pt x="2202956" y="0"/>
                  </a:lnTo>
                  <a:close/>
                </a:path>
              </a:pathLst>
            </a:custGeom>
            <a:solidFill>
              <a:srgbClr val="011C61">
                <a:alpha val="897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5477698" y="0"/>
              <a:ext cx="2810300" cy="2810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74291" y="3118536"/>
            <a:ext cx="2740521" cy="68010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064620" y="3348159"/>
            <a:ext cx="191135" cy="221615"/>
            <a:chOff x="16064620" y="3348159"/>
            <a:chExt cx="191135" cy="2216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64620" y="3348159"/>
              <a:ext cx="190528" cy="1905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64621" y="3378676"/>
              <a:ext cx="190528" cy="19050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75175" y="3118536"/>
            <a:ext cx="2185987" cy="68010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6056232" y="4064762"/>
            <a:ext cx="191770" cy="214629"/>
            <a:chOff x="16056232" y="4064762"/>
            <a:chExt cx="191770" cy="214629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56232" y="4064762"/>
              <a:ext cx="190467" cy="1904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056961" y="4088585"/>
              <a:ext cx="190481" cy="190497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74291" y="3875418"/>
            <a:ext cx="3133818" cy="5706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75175" y="3875418"/>
            <a:ext cx="3037879" cy="57060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4169019" y="4522961"/>
            <a:ext cx="12086590" cy="570865"/>
            <a:chOff x="4169019" y="4522961"/>
            <a:chExt cx="12086590" cy="570865"/>
          </a:xfrm>
        </p:grpSpPr>
        <p:sp>
          <p:nvSpPr>
            <p:cNvPr id="13" name="object 13"/>
            <p:cNvSpPr/>
            <p:nvPr/>
          </p:nvSpPr>
          <p:spPr>
            <a:xfrm>
              <a:off x="6612182" y="4805303"/>
              <a:ext cx="9512300" cy="0"/>
            </a:xfrm>
            <a:custGeom>
              <a:avLst/>
              <a:gdLst/>
              <a:ahLst/>
              <a:cxnLst/>
              <a:rect l="l" t="t" r="r" b="b"/>
              <a:pathLst>
                <a:path w="9512300">
                  <a:moveTo>
                    <a:pt x="0" y="0"/>
                  </a:moveTo>
                  <a:lnTo>
                    <a:pt x="9511957" y="0"/>
                  </a:lnTo>
                </a:path>
              </a:pathLst>
            </a:custGeom>
            <a:ln w="54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64605" y="4706677"/>
              <a:ext cx="190528" cy="19050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69019" y="4522961"/>
              <a:ext cx="2443162" cy="57060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615718" y="4832446"/>
              <a:ext cx="9484995" cy="0"/>
            </a:xfrm>
            <a:custGeom>
              <a:avLst/>
              <a:gdLst/>
              <a:ahLst/>
              <a:cxnLst/>
              <a:rect l="l" t="t" r="r" b="b"/>
              <a:pathLst>
                <a:path w="9484994">
                  <a:moveTo>
                    <a:pt x="0" y="0"/>
                  </a:moveTo>
                  <a:lnTo>
                    <a:pt x="9484610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64606" y="4737194"/>
              <a:ext cx="190528" cy="190504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74415" y="5425311"/>
            <a:ext cx="14401800" cy="68010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74415" y="6275981"/>
            <a:ext cx="14401800" cy="68010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7679" y="320040"/>
            <a:ext cx="10204703" cy="841247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602963" y="1690250"/>
            <a:ext cx="15932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P</a:t>
            </a:r>
            <a:r>
              <a:rPr spc="-655" dirty="0"/>
              <a:t> </a:t>
            </a:r>
            <a:r>
              <a:rPr spc="-30" dirty="0"/>
              <a:t>L</a:t>
            </a:r>
            <a:r>
              <a:rPr spc="-655" dirty="0"/>
              <a:t> </a:t>
            </a:r>
            <a:r>
              <a:rPr spc="20" dirty="0"/>
              <a:t>A</a:t>
            </a:r>
            <a:r>
              <a:rPr spc="-655" dirty="0"/>
              <a:t> </a:t>
            </a:r>
            <a:r>
              <a:rPr spc="165" dirty="0"/>
              <a:t>N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380090" y="1690250"/>
            <a:ext cx="22453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7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22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3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61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8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1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145139" y="1690250"/>
            <a:ext cx="36061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12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10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6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000" b="1" spc="-3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26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6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2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69019" y="4522961"/>
            <a:ext cx="2443480" cy="57086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99390">
              <a:lnSpc>
                <a:spcPct val="100000"/>
              </a:lnSpc>
              <a:spcBef>
                <a:spcPts val="755"/>
              </a:spcBef>
            </a:pPr>
            <a:r>
              <a:rPr sz="2300" b="1" spc="15" dirty="0">
                <a:solidFill>
                  <a:srgbClr val="FFFFFF"/>
                </a:solidFill>
                <a:latin typeface="Tahoma"/>
                <a:cs typeface="Tahoma"/>
              </a:rPr>
              <a:t>Quality</a:t>
            </a:r>
            <a:r>
              <a:rPr sz="23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b="1" spc="-15" dirty="0">
                <a:solidFill>
                  <a:srgbClr val="FFFFFF"/>
                </a:solidFill>
                <a:latin typeface="Tahoma"/>
                <a:cs typeface="Tahoma"/>
              </a:rPr>
              <a:t>Circle</a:t>
            </a:r>
            <a:endParaRPr sz="2300">
              <a:latin typeface="Tahoma"/>
              <a:cs typeface="Tahoma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3874291" y="3875418"/>
          <a:ext cx="12241529" cy="5706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3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7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3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037">
                <a:tc rowSpan="2">
                  <a:txBody>
                    <a:bodyPr/>
                    <a:lstStyle/>
                    <a:p>
                      <a:pPr marL="42164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23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Work</a:t>
                      </a:r>
                      <a:r>
                        <a:rPr sz="2300" b="1" spc="-1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3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Clusters</a:t>
                      </a:r>
                      <a:endParaRPr sz="2300">
                        <a:latin typeface="Tahoma"/>
                        <a:cs typeface="Tahoma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70534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23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Work</a:t>
                      </a:r>
                      <a:r>
                        <a:rPr sz="2300" b="1" spc="-1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3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Clusters</a:t>
                      </a:r>
                      <a:endParaRPr sz="2300">
                        <a:latin typeface="Tahoma"/>
                        <a:cs typeface="Tahoma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5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3874291" y="3118536"/>
          <a:ext cx="12250420" cy="6801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0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6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3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0154">
                <a:tc rowSpan="2">
                  <a:txBody>
                    <a:bodyPr/>
                    <a:lstStyle/>
                    <a:p>
                      <a:pPr marL="443865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Onboarding</a:t>
                      </a:r>
                      <a:endParaRPr sz="2300">
                        <a:latin typeface="Tahoma"/>
                        <a:cs typeface="Tahoma"/>
                      </a:endParaRPr>
                    </a:p>
                  </a:txBody>
                  <a:tcPr marL="0" marR="0" marT="157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3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Onboarding</a:t>
                      </a:r>
                      <a:endParaRPr sz="2300">
                        <a:latin typeface="Tahoma"/>
                        <a:cs typeface="Tahoma"/>
                      </a:endParaRPr>
                    </a:p>
                  </a:txBody>
                  <a:tcPr marL="0" marR="0" marT="157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9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7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7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81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2374415" y="5425311"/>
            <a:ext cx="14401800" cy="680720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1270"/>
              </a:spcBef>
            </a:pPr>
            <a:r>
              <a:rPr sz="2300" b="1" spc="-25" dirty="0">
                <a:solidFill>
                  <a:srgbClr val="FFFFFF"/>
                </a:solidFill>
                <a:latin typeface="Tahoma"/>
                <a:cs typeface="Tahoma"/>
              </a:rPr>
              <a:t>Choosing</a:t>
            </a:r>
            <a:r>
              <a:rPr sz="23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sz="23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b="1" spc="-15" dirty="0">
                <a:solidFill>
                  <a:srgbClr val="FFFFFF"/>
                </a:solidFill>
                <a:latin typeface="Tahoma"/>
                <a:cs typeface="Tahoma"/>
              </a:rPr>
              <a:t>Advantages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74415" y="6275981"/>
            <a:ext cx="14401800" cy="68072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1240"/>
              </a:spcBef>
            </a:pPr>
            <a:r>
              <a:rPr sz="2300" b="1" spc="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300" b="1" spc="-155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23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b="1" spc="-8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300" b="1" spc="3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2300" b="1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300" b="1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300" b="1" spc="3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2300" b="1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300" b="1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300" b="1" spc="-15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23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b="1" spc="-27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2300" b="1" spc="-7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2300" b="1" spc="-4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300" b="1" spc="-7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300" b="1" spc="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300" b="1" spc="-265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389243" y="7512998"/>
            <a:ext cx="2735580" cy="170942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2630"/>
              </a:lnSpc>
              <a:spcBef>
                <a:spcPts val="295"/>
              </a:spcBef>
            </a:pPr>
            <a:r>
              <a:rPr sz="2300" b="1" spc="15" dirty="0">
                <a:latin typeface="Tahoma"/>
                <a:cs typeface="Tahoma"/>
              </a:rPr>
              <a:t>Methods </a:t>
            </a:r>
            <a:r>
              <a:rPr sz="2300" b="1" spc="30" dirty="0">
                <a:latin typeface="Tahoma"/>
                <a:cs typeface="Tahoma"/>
              </a:rPr>
              <a:t>that </a:t>
            </a:r>
            <a:r>
              <a:rPr sz="2300" b="1" dirty="0">
                <a:latin typeface="Tahoma"/>
                <a:cs typeface="Tahoma"/>
              </a:rPr>
              <a:t>can </a:t>
            </a:r>
            <a:r>
              <a:rPr sz="2300" b="1" spc="5" dirty="0">
                <a:latin typeface="Tahoma"/>
                <a:cs typeface="Tahoma"/>
              </a:rPr>
              <a:t> </a:t>
            </a:r>
            <a:r>
              <a:rPr sz="2300" b="1" spc="-5" dirty="0">
                <a:latin typeface="Tahoma"/>
                <a:cs typeface="Tahoma"/>
              </a:rPr>
              <a:t>be used </a:t>
            </a:r>
            <a:r>
              <a:rPr sz="2300" b="1" spc="25" dirty="0">
                <a:latin typeface="Tahoma"/>
                <a:cs typeface="Tahoma"/>
              </a:rPr>
              <a:t>at </a:t>
            </a:r>
            <a:r>
              <a:rPr sz="2300" b="1" spc="5" dirty="0">
                <a:latin typeface="Tahoma"/>
                <a:cs typeface="Tahoma"/>
              </a:rPr>
              <a:t>any </a:t>
            </a:r>
            <a:r>
              <a:rPr sz="2300" b="1" spc="10" dirty="0">
                <a:latin typeface="Tahoma"/>
                <a:cs typeface="Tahoma"/>
              </a:rPr>
              <a:t> </a:t>
            </a:r>
            <a:r>
              <a:rPr sz="2300" b="1" spc="20" dirty="0">
                <a:latin typeface="Tahoma"/>
                <a:cs typeface="Tahoma"/>
              </a:rPr>
              <a:t>time </a:t>
            </a:r>
            <a:r>
              <a:rPr sz="2300" b="1" spc="-10" dirty="0">
                <a:latin typeface="Tahoma"/>
                <a:cs typeface="Tahoma"/>
              </a:rPr>
              <a:t>during </a:t>
            </a:r>
            <a:r>
              <a:rPr sz="2300" b="1" spc="20" dirty="0">
                <a:latin typeface="Tahoma"/>
                <a:cs typeface="Tahoma"/>
              </a:rPr>
              <a:t>the </a:t>
            </a:r>
            <a:r>
              <a:rPr sz="2300" b="1" spc="25" dirty="0">
                <a:latin typeface="Tahoma"/>
                <a:cs typeface="Tahoma"/>
              </a:rPr>
              <a:t> </a:t>
            </a:r>
            <a:r>
              <a:rPr sz="2300" b="1" spc="-15" dirty="0">
                <a:latin typeface="Tahoma"/>
                <a:cs typeface="Tahoma"/>
              </a:rPr>
              <a:t>project </a:t>
            </a:r>
            <a:r>
              <a:rPr sz="2300" b="1" spc="15" dirty="0">
                <a:latin typeface="Tahoma"/>
                <a:cs typeface="Tahoma"/>
              </a:rPr>
              <a:t>for </a:t>
            </a:r>
            <a:r>
              <a:rPr sz="2300" b="1" spc="20" dirty="0">
                <a:latin typeface="Tahoma"/>
                <a:cs typeface="Tahoma"/>
              </a:rPr>
              <a:t> </a:t>
            </a:r>
            <a:r>
              <a:rPr sz="2300" b="1" spc="10" dirty="0">
                <a:latin typeface="Tahoma"/>
                <a:cs typeface="Tahoma"/>
              </a:rPr>
              <a:t>different</a:t>
            </a:r>
            <a:r>
              <a:rPr sz="2300" b="1" spc="-130" dirty="0">
                <a:latin typeface="Tahoma"/>
                <a:cs typeface="Tahoma"/>
              </a:rPr>
              <a:t> </a:t>
            </a:r>
            <a:r>
              <a:rPr sz="2300" b="1" spc="-5" dirty="0">
                <a:latin typeface="Tahoma"/>
                <a:cs typeface="Tahoma"/>
              </a:rPr>
              <a:t>purposes</a:t>
            </a:r>
            <a:endParaRPr sz="2300">
              <a:latin typeface="Tahoma"/>
              <a:cs typeface="Tahom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67967" y="3477767"/>
            <a:ext cx="612647" cy="4319015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16290066" y="5689289"/>
            <a:ext cx="1007744" cy="2743200"/>
            <a:chOff x="16290066" y="5689289"/>
            <a:chExt cx="1007744" cy="2743200"/>
          </a:xfrm>
        </p:grpSpPr>
        <p:sp>
          <p:nvSpPr>
            <p:cNvPr id="32" name="object 32"/>
            <p:cNvSpPr/>
            <p:nvPr/>
          </p:nvSpPr>
          <p:spPr>
            <a:xfrm>
              <a:off x="16801866" y="5765411"/>
              <a:ext cx="457834" cy="0"/>
            </a:xfrm>
            <a:custGeom>
              <a:avLst/>
              <a:gdLst/>
              <a:ahLst/>
              <a:cxnLst/>
              <a:rect l="l" t="t" r="r" b="b"/>
              <a:pathLst>
                <a:path w="457834">
                  <a:moveTo>
                    <a:pt x="457372" y="0"/>
                  </a:moveTo>
                  <a:lnTo>
                    <a:pt x="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801866" y="5708261"/>
              <a:ext cx="76200" cy="114300"/>
            </a:xfrm>
            <a:custGeom>
              <a:avLst/>
              <a:gdLst/>
              <a:ahLst/>
              <a:cxnLst/>
              <a:rect l="l" t="t" r="r" b="b"/>
              <a:pathLst>
                <a:path w="76200" h="114300">
                  <a:moveTo>
                    <a:pt x="75750" y="114299"/>
                  </a:moveTo>
                  <a:lnTo>
                    <a:pt x="0" y="57149"/>
                  </a:lnTo>
                  <a:lnTo>
                    <a:pt x="75750" y="0"/>
                  </a:lnTo>
                </a:path>
              </a:pathLst>
            </a:custGeom>
            <a:ln w="37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801866" y="6616083"/>
              <a:ext cx="457834" cy="0"/>
            </a:xfrm>
            <a:custGeom>
              <a:avLst/>
              <a:gdLst/>
              <a:ahLst/>
              <a:cxnLst/>
              <a:rect l="l" t="t" r="r" b="b"/>
              <a:pathLst>
                <a:path w="457834">
                  <a:moveTo>
                    <a:pt x="457372" y="0"/>
                  </a:moveTo>
                  <a:lnTo>
                    <a:pt x="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801866" y="6558933"/>
              <a:ext cx="76200" cy="114300"/>
            </a:xfrm>
            <a:custGeom>
              <a:avLst/>
              <a:gdLst/>
              <a:ahLst/>
              <a:cxnLst/>
              <a:rect l="l" t="t" r="r" b="b"/>
              <a:pathLst>
                <a:path w="76200" h="114300">
                  <a:moveTo>
                    <a:pt x="75750" y="114299"/>
                  </a:moveTo>
                  <a:lnTo>
                    <a:pt x="0" y="57149"/>
                  </a:lnTo>
                  <a:lnTo>
                    <a:pt x="75750" y="0"/>
                  </a:lnTo>
                </a:path>
              </a:pathLst>
            </a:custGeom>
            <a:ln w="37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278282" y="5746428"/>
              <a:ext cx="0" cy="2629535"/>
            </a:xfrm>
            <a:custGeom>
              <a:avLst/>
              <a:gdLst/>
              <a:ahLst/>
              <a:cxnLst/>
              <a:rect l="l" t="t" r="r" b="b"/>
              <a:pathLst>
                <a:path h="2629534">
                  <a:moveTo>
                    <a:pt x="0" y="0"/>
                  </a:moveTo>
                  <a:lnTo>
                    <a:pt x="0" y="2629032"/>
                  </a:lnTo>
                </a:path>
              </a:pathLst>
            </a:custGeom>
            <a:ln w="38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309055" y="8355899"/>
              <a:ext cx="981710" cy="0"/>
            </a:xfrm>
            <a:custGeom>
              <a:avLst/>
              <a:gdLst/>
              <a:ahLst/>
              <a:cxnLst/>
              <a:rect l="l" t="t" r="r" b="b"/>
              <a:pathLst>
                <a:path w="981709">
                  <a:moveTo>
                    <a:pt x="981251" y="0"/>
                  </a:moveTo>
                  <a:lnTo>
                    <a:pt x="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309055" y="8298749"/>
              <a:ext cx="76200" cy="114300"/>
            </a:xfrm>
            <a:custGeom>
              <a:avLst/>
              <a:gdLst/>
              <a:ahLst/>
              <a:cxnLst/>
              <a:rect l="l" t="t" r="r" b="b"/>
              <a:pathLst>
                <a:path w="76200" h="114300">
                  <a:moveTo>
                    <a:pt x="75850" y="114299"/>
                  </a:moveTo>
                  <a:lnTo>
                    <a:pt x="0" y="57149"/>
                  </a:lnTo>
                  <a:lnTo>
                    <a:pt x="75850" y="0"/>
                  </a:lnTo>
                </a:path>
              </a:pathLst>
            </a:custGeom>
            <a:ln w="37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13497" y="8994574"/>
            <a:ext cx="2095499" cy="1104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79" y="320040"/>
            <a:ext cx="10204703" cy="84124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02963" y="1690249"/>
            <a:ext cx="15932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P</a:t>
            </a:r>
            <a:r>
              <a:rPr spc="-655" dirty="0"/>
              <a:t> </a:t>
            </a:r>
            <a:r>
              <a:rPr spc="-30" dirty="0"/>
              <a:t>L</a:t>
            </a:r>
            <a:r>
              <a:rPr spc="-655" dirty="0"/>
              <a:t> </a:t>
            </a:r>
            <a:r>
              <a:rPr spc="20" dirty="0"/>
              <a:t>A</a:t>
            </a:r>
            <a:r>
              <a:rPr spc="-655" dirty="0"/>
              <a:t> </a:t>
            </a:r>
            <a:r>
              <a:rPr spc="165" dirty="0"/>
              <a:t>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0090" y="1690249"/>
            <a:ext cx="22453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7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22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3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61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8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1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45139" y="1690249"/>
            <a:ext cx="36061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12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10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6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000" b="1" spc="-3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26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6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2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000" b="1" spc="-6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endParaRPr sz="40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2831" y="2938272"/>
            <a:ext cx="612647" cy="579424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497" y="8994571"/>
            <a:ext cx="2095499" cy="110489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201166" y="2925664"/>
            <a:ext cx="8169909" cy="530225"/>
            <a:chOff x="2201166" y="2925664"/>
            <a:chExt cx="8169909" cy="530225"/>
          </a:xfrm>
        </p:grpSpPr>
        <p:sp>
          <p:nvSpPr>
            <p:cNvPr id="9" name="object 9"/>
            <p:cNvSpPr/>
            <p:nvPr/>
          </p:nvSpPr>
          <p:spPr>
            <a:xfrm>
              <a:off x="5853044" y="3215933"/>
              <a:ext cx="4361815" cy="0"/>
            </a:xfrm>
            <a:custGeom>
              <a:avLst/>
              <a:gdLst/>
              <a:ahLst/>
              <a:cxnLst/>
              <a:rect l="l" t="t" r="r" b="b"/>
              <a:pathLst>
                <a:path w="4361815">
                  <a:moveTo>
                    <a:pt x="0" y="0"/>
                  </a:moveTo>
                  <a:lnTo>
                    <a:pt x="4361351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78680" y="3120684"/>
              <a:ext cx="190473" cy="1904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53044" y="3192575"/>
              <a:ext cx="4363085" cy="0"/>
            </a:xfrm>
            <a:custGeom>
              <a:avLst/>
              <a:gdLst/>
              <a:ahLst/>
              <a:cxnLst/>
              <a:rect l="l" t="t" r="r" b="b"/>
              <a:pathLst>
                <a:path w="4363084">
                  <a:moveTo>
                    <a:pt x="0" y="0"/>
                  </a:moveTo>
                  <a:lnTo>
                    <a:pt x="4362934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80256" y="3097323"/>
              <a:ext cx="190532" cy="1905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01166" y="2925664"/>
              <a:ext cx="3651878" cy="529806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201165" y="3519551"/>
            <a:ext cx="14145260" cy="445134"/>
            <a:chOff x="2201165" y="3519551"/>
            <a:chExt cx="14145260" cy="445134"/>
          </a:xfrm>
        </p:grpSpPr>
        <p:sp>
          <p:nvSpPr>
            <p:cNvPr id="15" name="object 15"/>
            <p:cNvSpPr/>
            <p:nvPr/>
          </p:nvSpPr>
          <p:spPr>
            <a:xfrm>
              <a:off x="2355931" y="3767560"/>
              <a:ext cx="3594100" cy="0"/>
            </a:xfrm>
            <a:custGeom>
              <a:avLst/>
              <a:gdLst/>
              <a:ahLst/>
              <a:cxnLst/>
              <a:rect l="l" t="t" r="r" b="b"/>
              <a:pathLst>
                <a:path w="3594100">
                  <a:moveTo>
                    <a:pt x="0" y="0"/>
                  </a:moveTo>
                  <a:lnTo>
                    <a:pt x="3593699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01165" y="3672311"/>
              <a:ext cx="190482" cy="19049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55931" y="3743747"/>
              <a:ext cx="3594100" cy="0"/>
            </a:xfrm>
            <a:custGeom>
              <a:avLst/>
              <a:gdLst/>
              <a:ahLst/>
              <a:cxnLst/>
              <a:rect l="l" t="t" r="r" b="b"/>
              <a:pathLst>
                <a:path w="3594100">
                  <a:moveTo>
                    <a:pt x="0" y="0"/>
                  </a:moveTo>
                  <a:lnTo>
                    <a:pt x="3593699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01165" y="3648498"/>
              <a:ext cx="190482" cy="19049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128467" y="3767560"/>
              <a:ext cx="7063105" cy="0"/>
            </a:xfrm>
            <a:custGeom>
              <a:avLst/>
              <a:gdLst/>
              <a:ahLst/>
              <a:cxnLst/>
              <a:rect l="l" t="t" r="r" b="b"/>
              <a:pathLst>
                <a:path w="7063105">
                  <a:moveTo>
                    <a:pt x="0" y="0"/>
                  </a:moveTo>
                  <a:lnTo>
                    <a:pt x="7062692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55443" y="3672311"/>
              <a:ext cx="190482" cy="19049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128467" y="3743747"/>
              <a:ext cx="7063105" cy="0"/>
            </a:xfrm>
            <a:custGeom>
              <a:avLst/>
              <a:gdLst/>
              <a:ahLst/>
              <a:cxnLst/>
              <a:rect l="l" t="t" r="r" b="b"/>
              <a:pathLst>
                <a:path w="7063105">
                  <a:moveTo>
                    <a:pt x="0" y="0"/>
                  </a:moveTo>
                  <a:lnTo>
                    <a:pt x="7062692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5443" y="3648498"/>
              <a:ext cx="190482" cy="19049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49630" y="3519551"/>
              <a:ext cx="3178836" cy="444658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4757881" y="4059044"/>
            <a:ext cx="11602085" cy="445134"/>
            <a:chOff x="4757881" y="4059044"/>
            <a:chExt cx="11602085" cy="445134"/>
          </a:xfrm>
        </p:grpSpPr>
        <p:sp>
          <p:nvSpPr>
            <p:cNvPr id="25" name="object 25"/>
            <p:cNvSpPr/>
            <p:nvPr/>
          </p:nvSpPr>
          <p:spPr>
            <a:xfrm>
              <a:off x="4912664" y="4307051"/>
              <a:ext cx="5087620" cy="0"/>
            </a:xfrm>
            <a:custGeom>
              <a:avLst/>
              <a:gdLst/>
              <a:ahLst/>
              <a:cxnLst/>
              <a:rect l="l" t="t" r="r" b="b"/>
              <a:pathLst>
                <a:path w="5087620">
                  <a:moveTo>
                    <a:pt x="0" y="0"/>
                  </a:moveTo>
                  <a:lnTo>
                    <a:pt x="5087129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57881" y="4211801"/>
              <a:ext cx="190502" cy="1905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912664" y="4283239"/>
              <a:ext cx="5087620" cy="0"/>
            </a:xfrm>
            <a:custGeom>
              <a:avLst/>
              <a:gdLst/>
              <a:ahLst/>
              <a:cxnLst/>
              <a:rect l="l" t="t" r="r" b="b"/>
              <a:pathLst>
                <a:path w="5087620">
                  <a:moveTo>
                    <a:pt x="0" y="0"/>
                  </a:moveTo>
                  <a:lnTo>
                    <a:pt x="5087129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57881" y="4187989"/>
              <a:ext cx="190502" cy="19050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2667746" y="4307051"/>
              <a:ext cx="3536950" cy="0"/>
            </a:xfrm>
            <a:custGeom>
              <a:avLst/>
              <a:gdLst/>
              <a:ahLst/>
              <a:cxnLst/>
              <a:rect l="l" t="t" r="r" b="b"/>
              <a:pathLst>
                <a:path w="3536950">
                  <a:moveTo>
                    <a:pt x="0" y="0"/>
                  </a:moveTo>
                  <a:lnTo>
                    <a:pt x="3536910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68937" y="4211801"/>
              <a:ext cx="190502" cy="1905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2667746" y="4283239"/>
              <a:ext cx="3536950" cy="0"/>
            </a:xfrm>
            <a:custGeom>
              <a:avLst/>
              <a:gdLst/>
              <a:ahLst/>
              <a:cxnLst/>
              <a:rect l="l" t="t" r="r" b="b"/>
              <a:pathLst>
                <a:path w="3536950">
                  <a:moveTo>
                    <a:pt x="0" y="0"/>
                  </a:moveTo>
                  <a:lnTo>
                    <a:pt x="3536910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68937" y="4187989"/>
              <a:ext cx="190502" cy="19050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99793" y="4059044"/>
              <a:ext cx="2667952" cy="444658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2201165" y="4592066"/>
            <a:ext cx="14145260" cy="445134"/>
            <a:chOff x="2201165" y="4592066"/>
            <a:chExt cx="14145260" cy="445134"/>
          </a:xfrm>
        </p:grpSpPr>
        <p:sp>
          <p:nvSpPr>
            <p:cNvPr id="35" name="object 35"/>
            <p:cNvSpPr/>
            <p:nvPr/>
          </p:nvSpPr>
          <p:spPr>
            <a:xfrm>
              <a:off x="2355931" y="4840073"/>
              <a:ext cx="3594100" cy="0"/>
            </a:xfrm>
            <a:custGeom>
              <a:avLst/>
              <a:gdLst/>
              <a:ahLst/>
              <a:cxnLst/>
              <a:rect l="l" t="t" r="r" b="b"/>
              <a:pathLst>
                <a:path w="3594100">
                  <a:moveTo>
                    <a:pt x="0" y="0"/>
                  </a:moveTo>
                  <a:lnTo>
                    <a:pt x="3593699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01165" y="4744824"/>
              <a:ext cx="190482" cy="19049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355931" y="4816260"/>
              <a:ext cx="3594100" cy="0"/>
            </a:xfrm>
            <a:custGeom>
              <a:avLst/>
              <a:gdLst/>
              <a:ahLst/>
              <a:cxnLst/>
              <a:rect l="l" t="t" r="r" b="b"/>
              <a:pathLst>
                <a:path w="3594100">
                  <a:moveTo>
                    <a:pt x="0" y="0"/>
                  </a:moveTo>
                  <a:lnTo>
                    <a:pt x="3593699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01165" y="4721012"/>
              <a:ext cx="190482" cy="19049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9128467" y="4840073"/>
              <a:ext cx="7063105" cy="0"/>
            </a:xfrm>
            <a:custGeom>
              <a:avLst/>
              <a:gdLst/>
              <a:ahLst/>
              <a:cxnLst/>
              <a:rect l="l" t="t" r="r" b="b"/>
              <a:pathLst>
                <a:path w="7063105">
                  <a:moveTo>
                    <a:pt x="0" y="0"/>
                  </a:moveTo>
                  <a:lnTo>
                    <a:pt x="7062692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55443" y="4744824"/>
              <a:ext cx="190482" cy="19049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9128467" y="4816260"/>
              <a:ext cx="7063105" cy="0"/>
            </a:xfrm>
            <a:custGeom>
              <a:avLst/>
              <a:gdLst/>
              <a:ahLst/>
              <a:cxnLst/>
              <a:rect l="l" t="t" r="r" b="b"/>
              <a:pathLst>
                <a:path w="7063105">
                  <a:moveTo>
                    <a:pt x="0" y="0"/>
                  </a:moveTo>
                  <a:lnTo>
                    <a:pt x="7062692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5443" y="4721012"/>
              <a:ext cx="190482" cy="19049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49630" y="4592066"/>
              <a:ext cx="3178836" cy="444658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2201166" y="2925664"/>
            <a:ext cx="3651885" cy="53022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050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Project</a:t>
            </a:r>
            <a:r>
              <a:rPr sz="16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Conditions</a:t>
            </a:r>
            <a:r>
              <a:rPr sz="16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6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Satisfaction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49630" y="3519551"/>
            <a:ext cx="3179445" cy="445134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539115">
              <a:lnSpc>
                <a:spcPct val="100000"/>
              </a:lnSpc>
              <a:spcBef>
                <a:spcPts val="71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Target</a:t>
            </a:r>
            <a:r>
              <a:rPr sz="16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Value</a:t>
            </a:r>
            <a:r>
              <a:rPr sz="16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30" dirty="0">
                <a:solidFill>
                  <a:srgbClr val="FFFFFF"/>
                </a:solidFill>
                <a:latin typeface="Tahoma"/>
                <a:cs typeface="Tahoma"/>
              </a:rPr>
              <a:t>Design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999794" y="4059044"/>
            <a:ext cx="2668270" cy="445134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64160">
              <a:lnSpc>
                <a:spcPct val="100000"/>
              </a:lnSpc>
              <a:spcBef>
                <a:spcPts val="71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Last</a:t>
            </a:r>
            <a:r>
              <a:rPr sz="16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Planner</a:t>
            </a:r>
            <a:r>
              <a:rPr sz="16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System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949630" y="4592066"/>
            <a:ext cx="3179445" cy="445134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71450">
              <a:lnSpc>
                <a:spcPct val="100000"/>
              </a:lnSpc>
              <a:spcBef>
                <a:spcPts val="715"/>
              </a:spcBef>
            </a:pPr>
            <a:r>
              <a:rPr sz="1600" b="1" spc="-3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600" b="1" spc="-254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6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nn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x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b="1" spc="-3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600" b="1" spc="2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600" b="1" spc="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6167617" y="5254435"/>
            <a:ext cx="190500" cy="215265"/>
            <a:chOff x="16167617" y="5254435"/>
            <a:chExt cx="190500" cy="215265"/>
          </a:xfrm>
        </p:grpSpPr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67617" y="5278647"/>
              <a:ext cx="190483" cy="19049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67617" y="5254435"/>
              <a:ext cx="190483" cy="190497"/>
            </a:xfrm>
            <a:prstGeom prst="rect">
              <a:avLst/>
            </a:prstGeom>
          </p:spPr>
        </p:pic>
      </p:grpSp>
      <p:pic>
        <p:nvPicPr>
          <p:cNvPr id="51" name="object 5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619075" y="5125088"/>
            <a:ext cx="2232754" cy="444658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4186586" y="5655223"/>
            <a:ext cx="12158345" cy="445134"/>
            <a:chOff x="4186586" y="5655223"/>
            <a:chExt cx="12158345" cy="445134"/>
          </a:xfrm>
        </p:grpSpPr>
        <p:sp>
          <p:nvSpPr>
            <p:cNvPr id="53" name="object 53"/>
            <p:cNvSpPr/>
            <p:nvPr/>
          </p:nvSpPr>
          <p:spPr>
            <a:xfrm>
              <a:off x="6750469" y="5903233"/>
              <a:ext cx="9439910" cy="0"/>
            </a:xfrm>
            <a:custGeom>
              <a:avLst/>
              <a:gdLst/>
              <a:ahLst/>
              <a:cxnLst/>
              <a:rect l="l" t="t" r="r" b="b"/>
              <a:pathLst>
                <a:path w="9439910">
                  <a:moveTo>
                    <a:pt x="0" y="0"/>
                  </a:moveTo>
                  <a:lnTo>
                    <a:pt x="9439372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54128" y="5807986"/>
              <a:ext cx="190458" cy="19049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750469" y="5879420"/>
              <a:ext cx="9439910" cy="0"/>
            </a:xfrm>
            <a:custGeom>
              <a:avLst/>
              <a:gdLst/>
              <a:ahLst/>
              <a:cxnLst/>
              <a:rect l="l" t="t" r="r" b="b"/>
              <a:pathLst>
                <a:path w="9439910">
                  <a:moveTo>
                    <a:pt x="0" y="0"/>
                  </a:moveTo>
                  <a:lnTo>
                    <a:pt x="9439372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154128" y="5784173"/>
              <a:ext cx="190458" cy="19049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86586" y="5655223"/>
              <a:ext cx="2563883" cy="444658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4186586" y="5655223"/>
            <a:ext cx="2564130" cy="445134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715"/>
              </a:spcBef>
            </a:pP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Visual</a:t>
            </a:r>
            <a:r>
              <a:rPr sz="16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Management</a:t>
            </a:r>
            <a:endParaRPr sz="1600">
              <a:latin typeface="Tahoma"/>
              <a:cs typeface="Tahoma"/>
            </a:endParaRPr>
          </a:p>
        </p:txBody>
      </p:sp>
      <p:graphicFrame>
        <p:nvGraphicFramePr>
          <p:cNvPr id="59" name="object 59"/>
          <p:cNvGraphicFramePr>
            <a:graphicFrameLocks noGrp="1"/>
          </p:cNvGraphicFramePr>
          <p:nvPr/>
        </p:nvGraphicFramePr>
        <p:xfrm>
          <a:off x="3619075" y="5125088"/>
          <a:ext cx="12583794" cy="4446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2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7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0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6502">
                <a:tc rowSpan="2"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16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Roo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16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Plannin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16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Roo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16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Plannin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914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1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14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0" name="object 6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999794" y="5125487"/>
            <a:ext cx="2232754" cy="444658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4186586" y="6185357"/>
            <a:ext cx="6082030" cy="445134"/>
            <a:chOff x="4186586" y="6185357"/>
            <a:chExt cx="6082030" cy="445134"/>
          </a:xfrm>
        </p:grpSpPr>
        <p:sp>
          <p:nvSpPr>
            <p:cNvPr id="62" name="object 62"/>
            <p:cNvSpPr/>
            <p:nvPr/>
          </p:nvSpPr>
          <p:spPr>
            <a:xfrm>
              <a:off x="5908140" y="6433367"/>
              <a:ext cx="4206240" cy="0"/>
            </a:xfrm>
            <a:custGeom>
              <a:avLst/>
              <a:gdLst/>
              <a:ahLst/>
              <a:cxnLst/>
              <a:rect l="l" t="t" r="r" b="b"/>
              <a:pathLst>
                <a:path w="4206240">
                  <a:moveTo>
                    <a:pt x="0" y="0"/>
                  </a:moveTo>
                  <a:lnTo>
                    <a:pt x="4205688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53500" y="6338129"/>
              <a:ext cx="190335" cy="19047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78133" y="6338129"/>
              <a:ext cx="190335" cy="190476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5908140" y="6409555"/>
              <a:ext cx="4206240" cy="0"/>
            </a:xfrm>
            <a:custGeom>
              <a:avLst/>
              <a:gdLst/>
              <a:ahLst/>
              <a:cxnLst/>
              <a:rect l="l" t="t" r="r" b="b"/>
              <a:pathLst>
                <a:path w="4206240">
                  <a:moveTo>
                    <a:pt x="0" y="0"/>
                  </a:moveTo>
                  <a:lnTo>
                    <a:pt x="4205688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53500" y="6314317"/>
              <a:ext cx="190335" cy="19047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078134" y="6314317"/>
              <a:ext cx="190335" cy="19047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186586" y="6185357"/>
              <a:ext cx="1996233" cy="444658"/>
            </a:xfrm>
            <a:prstGeom prst="rect">
              <a:avLst/>
            </a:prstGeom>
          </p:spPr>
        </p:pic>
      </p:grpSp>
      <p:sp>
        <p:nvSpPr>
          <p:cNvPr id="69" name="object 69"/>
          <p:cNvSpPr txBox="1"/>
          <p:nvPr/>
        </p:nvSpPr>
        <p:spPr>
          <a:xfrm>
            <a:off x="4186586" y="6185357"/>
            <a:ext cx="1996439" cy="445134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715"/>
              </a:spcBef>
            </a:pPr>
            <a:r>
              <a:rPr sz="1600" b="1" spc="-14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b="1" spc="2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600" b="1" spc="-18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b="1" spc="-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4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b="1" spc="-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600" b="1" spc="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4186586" y="6715492"/>
            <a:ext cx="6078855" cy="445134"/>
            <a:chOff x="4186586" y="6715492"/>
            <a:chExt cx="6078855" cy="445134"/>
          </a:xfrm>
        </p:grpSpPr>
        <p:sp>
          <p:nvSpPr>
            <p:cNvPr id="71" name="object 71"/>
            <p:cNvSpPr/>
            <p:nvPr/>
          </p:nvSpPr>
          <p:spPr>
            <a:xfrm>
              <a:off x="6986990" y="6963499"/>
              <a:ext cx="3123565" cy="0"/>
            </a:xfrm>
            <a:custGeom>
              <a:avLst/>
              <a:gdLst/>
              <a:ahLst/>
              <a:cxnLst/>
              <a:rect l="l" t="t" r="r" b="b"/>
              <a:pathLst>
                <a:path w="3123565">
                  <a:moveTo>
                    <a:pt x="0" y="0"/>
                  </a:moveTo>
                  <a:lnTo>
                    <a:pt x="3123266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4535" y="6868248"/>
              <a:ext cx="190518" cy="190502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986990" y="6939687"/>
              <a:ext cx="3123565" cy="0"/>
            </a:xfrm>
            <a:custGeom>
              <a:avLst/>
              <a:gdLst/>
              <a:ahLst/>
              <a:cxnLst/>
              <a:rect l="l" t="t" r="r" b="b"/>
              <a:pathLst>
                <a:path w="3123565">
                  <a:moveTo>
                    <a:pt x="0" y="0"/>
                  </a:moveTo>
                  <a:lnTo>
                    <a:pt x="3123266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74535" y="6844435"/>
              <a:ext cx="190518" cy="190502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86586" y="6715492"/>
              <a:ext cx="2800403" cy="444658"/>
            </a:xfrm>
            <a:prstGeom prst="rect">
              <a:avLst/>
            </a:prstGeom>
          </p:spPr>
        </p:pic>
      </p:grpSp>
      <p:sp>
        <p:nvSpPr>
          <p:cNvPr id="76" name="object 76"/>
          <p:cNvSpPr txBox="1"/>
          <p:nvPr/>
        </p:nvSpPr>
        <p:spPr>
          <a:xfrm>
            <a:off x="4186586" y="6715492"/>
            <a:ext cx="2800985" cy="445134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75260">
              <a:lnSpc>
                <a:spcPct val="100000"/>
              </a:lnSpc>
              <a:spcBef>
                <a:spcPts val="710"/>
              </a:spcBef>
            </a:pPr>
            <a:r>
              <a:rPr sz="1600" b="1" spc="-30" dirty="0">
                <a:solidFill>
                  <a:srgbClr val="FFFFFF"/>
                </a:solidFill>
                <a:latin typeface="Tahoma"/>
                <a:cs typeface="Tahoma"/>
              </a:rPr>
              <a:t>Design</a:t>
            </a:r>
            <a:r>
              <a:rPr sz="16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Structure</a:t>
            </a:r>
            <a:r>
              <a:rPr sz="16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Matrix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698515" y="7245626"/>
            <a:ext cx="5564505" cy="445134"/>
            <a:chOff x="4698515" y="7245626"/>
            <a:chExt cx="5564505" cy="445134"/>
          </a:xfrm>
        </p:grpSpPr>
        <p:sp>
          <p:nvSpPr>
            <p:cNvPr id="78" name="object 78"/>
            <p:cNvSpPr/>
            <p:nvPr/>
          </p:nvSpPr>
          <p:spPr>
            <a:xfrm>
              <a:off x="6486611" y="7493252"/>
              <a:ext cx="3645535" cy="0"/>
            </a:xfrm>
            <a:custGeom>
              <a:avLst/>
              <a:gdLst/>
              <a:ahLst/>
              <a:cxnLst/>
              <a:rect l="l" t="t" r="r" b="b"/>
              <a:pathLst>
                <a:path w="3645534">
                  <a:moveTo>
                    <a:pt x="0" y="0"/>
                  </a:moveTo>
                  <a:lnTo>
                    <a:pt x="3645151" y="0"/>
                  </a:lnTo>
                </a:path>
              </a:pathLst>
            </a:custGeom>
            <a:ln w="48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072241" y="7397640"/>
              <a:ext cx="190437" cy="190491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6486611" y="7469439"/>
              <a:ext cx="3645535" cy="0"/>
            </a:xfrm>
            <a:custGeom>
              <a:avLst/>
              <a:gdLst/>
              <a:ahLst/>
              <a:cxnLst/>
              <a:rect l="l" t="t" r="r" b="b"/>
              <a:pathLst>
                <a:path w="3645534">
                  <a:moveTo>
                    <a:pt x="0" y="0"/>
                  </a:moveTo>
                  <a:lnTo>
                    <a:pt x="3645151" y="0"/>
                  </a:lnTo>
                </a:path>
              </a:pathLst>
            </a:custGeom>
            <a:ln w="48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072241" y="7373828"/>
              <a:ext cx="190437" cy="19049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98515" y="7245626"/>
              <a:ext cx="1788095" cy="444658"/>
            </a:xfrm>
            <a:prstGeom prst="rect">
              <a:avLst/>
            </a:prstGeom>
          </p:spPr>
        </p:pic>
      </p:grpSp>
      <p:sp>
        <p:nvSpPr>
          <p:cNvPr id="83" name="object 83"/>
          <p:cNvSpPr txBox="1"/>
          <p:nvPr/>
        </p:nvSpPr>
        <p:spPr>
          <a:xfrm>
            <a:off x="4698515" y="7245626"/>
            <a:ext cx="1788160" cy="445134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710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il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6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nn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10018836" y="7717828"/>
            <a:ext cx="6326505" cy="445134"/>
            <a:chOff x="10018836" y="7717828"/>
            <a:chExt cx="6326505" cy="445134"/>
          </a:xfrm>
        </p:grpSpPr>
        <p:sp>
          <p:nvSpPr>
            <p:cNvPr id="85" name="object 85"/>
            <p:cNvSpPr/>
            <p:nvPr/>
          </p:nvSpPr>
          <p:spPr>
            <a:xfrm>
              <a:off x="11892079" y="7942026"/>
              <a:ext cx="4298950" cy="0"/>
            </a:xfrm>
            <a:custGeom>
              <a:avLst/>
              <a:gdLst/>
              <a:ahLst/>
              <a:cxnLst/>
              <a:rect l="l" t="t" r="r" b="b"/>
              <a:pathLst>
                <a:path w="4298950">
                  <a:moveTo>
                    <a:pt x="0" y="0"/>
                  </a:moveTo>
                  <a:lnTo>
                    <a:pt x="4298526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54896" y="7846781"/>
              <a:ext cx="190436" cy="190490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11892079" y="7918214"/>
              <a:ext cx="4298950" cy="0"/>
            </a:xfrm>
            <a:custGeom>
              <a:avLst/>
              <a:gdLst/>
              <a:ahLst/>
              <a:cxnLst/>
              <a:rect l="l" t="t" r="r" b="b"/>
              <a:pathLst>
                <a:path w="4298950">
                  <a:moveTo>
                    <a:pt x="0" y="0"/>
                  </a:moveTo>
                  <a:lnTo>
                    <a:pt x="4298526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154896" y="7822968"/>
              <a:ext cx="190436" cy="19049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018836" y="7717828"/>
              <a:ext cx="1873243" cy="444658"/>
            </a:xfrm>
            <a:prstGeom prst="rect">
              <a:avLst/>
            </a:prstGeom>
          </p:spPr>
        </p:pic>
      </p:grpSp>
      <p:sp>
        <p:nvSpPr>
          <p:cNvPr id="90" name="object 90"/>
          <p:cNvSpPr txBox="1"/>
          <p:nvPr/>
        </p:nvSpPr>
        <p:spPr>
          <a:xfrm>
            <a:off x="10018836" y="7717828"/>
            <a:ext cx="1873250" cy="445134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28600">
              <a:lnSpc>
                <a:spcPct val="100000"/>
              </a:lnSpc>
              <a:spcBef>
                <a:spcPts val="71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Takt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Planning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3149293" y="8224153"/>
            <a:ext cx="13213715" cy="445134"/>
            <a:chOff x="3149293" y="8224153"/>
            <a:chExt cx="13213715" cy="445134"/>
          </a:xfrm>
        </p:grpSpPr>
        <p:sp>
          <p:nvSpPr>
            <p:cNvPr id="92" name="object 92"/>
            <p:cNvSpPr/>
            <p:nvPr/>
          </p:nvSpPr>
          <p:spPr>
            <a:xfrm>
              <a:off x="6072687" y="8472160"/>
              <a:ext cx="10135235" cy="0"/>
            </a:xfrm>
            <a:custGeom>
              <a:avLst/>
              <a:gdLst/>
              <a:ahLst/>
              <a:cxnLst/>
              <a:rect l="l" t="t" r="r" b="b"/>
              <a:pathLst>
                <a:path w="10135235">
                  <a:moveTo>
                    <a:pt x="0" y="0"/>
                  </a:moveTo>
                  <a:lnTo>
                    <a:pt x="10134902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171864" y="8376907"/>
              <a:ext cx="190547" cy="190506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6072687" y="8448348"/>
              <a:ext cx="10135235" cy="0"/>
            </a:xfrm>
            <a:custGeom>
              <a:avLst/>
              <a:gdLst/>
              <a:ahLst/>
              <a:cxnLst/>
              <a:rect l="l" t="t" r="r" b="b"/>
              <a:pathLst>
                <a:path w="10135235">
                  <a:moveTo>
                    <a:pt x="0" y="0"/>
                  </a:moveTo>
                  <a:lnTo>
                    <a:pt x="10134902" y="0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71864" y="8353095"/>
              <a:ext cx="190547" cy="19050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49293" y="8224153"/>
              <a:ext cx="2923394" cy="444658"/>
            </a:xfrm>
            <a:prstGeom prst="rect">
              <a:avLst/>
            </a:prstGeom>
          </p:spPr>
        </p:pic>
      </p:grpSp>
      <p:sp>
        <p:nvSpPr>
          <p:cNvPr id="97" name="object 97"/>
          <p:cNvSpPr txBox="1"/>
          <p:nvPr/>
        </p:nvSpPr>
        <p:spPr>
          <a:xfrm>
            <a:off x="3149293" y="8224153"/>
            <a:ext cx="2923540" cy="445134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88925">
              <a:lnSpc>
                <a:spcPct val="100000"/>
              </a:lnSpc>
              <a:spcBef>
                <a:spcPts val="71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Value</a:t>
            </a:r>
            <a:r>
              <a:rPr sz="16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Stream</a:t>
            </a:r>
            <a:r>
              <a:rPr sz="16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Mapping</a:t>
            </a:r>
            <a:endParaRPr sz="1600">
              <a:latin typeface="Tahoma"/>
              <a:cs typeface="Tahoma"/>
            </a:endParaRPr>
          </a:p>
        </p:txBody>
      </p:sp>
      <p:graphicFrame>
        <p:nvGraphicFramePr>
          <p:cNvPr id="98" name="object 98"/>
          <p:cNvGraphicFramePr>
            <a:graphicFrameLocks noGrp="1"/>
          </p:cNvGraphicFramePr>
          <p:nvPr/>
        </p:nvGraphicFramePr>
        <p:xfrm>
          <a:off x="3156034" y="8754288"/>
          <a:ext cx="13059408" cy="4446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5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6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5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1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6100">
                <a:tc rowSpan="2"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Modularization</a:t>
                      </a:r>
                      <a:r>
                        <a:rPr sz="1600" b="1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2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600" b="1" spc="-2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Prefabrication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Modularization</a:t>
                      </a:r>
                      <a:r>
                        <a:rPr sz="1600" b="1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2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600" b="1" spc="-2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Prefabrication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5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9" name="object 99"/>
          <p:cNvGrpSpPr/>
          <p:nvPr/>
        </p:nvGrpSpPr>
        <p:grpSpPr>
          <a:xfrm>
            <a:off x="16178606" y="8883229"/>
            <a:ext cx="191135" cy="214629"/>
            <a:chOff x="16178606" y="8883229"/>
            <a:chExt cx="191135" cy="214629"/>
          </a:xfrm>
        </p:grpSpPr>
        <p:pic>
          <p:nvPicPr>
            <p:cNvPr id="100" name="object 10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178606" y="8907042"/>
              <a:ext cx="190547" cy="190506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78606" y="8883229"/>
              <a:ext cx="190547" cy="190506"/>
            </a:xfrm>
            <a:prstGeom prst="rect">
              <a:avLst/>
            </a:prstGeom>
          </p:spPr>
        </p:pic>
      </p:grpSp>
      <p:pic>
        <p:nvPicPr>
          <p:cNvPr id="102" name="object 10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156034" y="8754288"/>
            <a:ext cx="3595113" cy="444658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637523" y="8754288"/>
            <a:ext cx="3595113" cy="444658"/>
          </a:xfrm>
          <a:prstGeom prst="rect">
            <a:avLst/>
          </a:prstGeom>
        </p:spPr>
      </p:pic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B755AD21-8457-0966-79B6-DC27F0EF2223}"/>
              </a:ext>
            </a:extLst>
          </p:cNvPr>
          <p:cNvSpPr txBox="1"/>
          <p:nvPr/>
        </p:nvSpPr>
        <p:spPr>
          <a:xfrm>
            <a:off x="16369153" y="9222758"/>
            <a:ext cx="168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QUA-FML-054</a:t>
            </a:r>
          </a:p>
          <a:p>
            <a:pPr algn="ctr"/>
            <a:r>
              <a:rPr lang="pt-BR" dirty="0"/>
              <a:t>REV 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198</Words>
  <Application>Microsoft Office PowerPoint</Application>
  <PresentationFormat>Personalizar</PresentationFormat>
  <Paragraphs>55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Calibri</vt:lpstr>
      <vt:lpstr>Tahoma</vt:lpstr>
      <vt:lpstr>Times New Roman</vt:lpstr>
      <vt:lpstr>Office Theme</vt:lpstr>
      <vt:lpstr>C O N S T R U C T</vt:lpstr>
      <vt:lpstr>P L A N</vt:lpstr>
      <vt:lpstr>P L A 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Classification by Project Phase</dc:title>
  <dc:creator>Iago Albuquerque Campos Franco</dc:creator>
  <cp:keywords>DAFmSxoKDSI,BAEl4oDea-Y</cp:keywords>
  <cp:lastModifiedBy>Thais Medeiros</cp:lastModifiedBy>
  <cp:revision>1</cp:revision>
  <dcterms:created xsi:type="dcterms:W3CDTF">2023-06-22T12:04:27Z</dcterms:created>
  <dcterms:modified xsi:type="dcterms:W3CDTF">2023-06-22T13:22:41Z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2023-06-20T00:00:00Z</vt:filetime>
  </property>
  <property fmtid="{D5CDD505-2E9C-101B-9397-08002B2CF9AE}" pid="3" name="Creator">
    <vt:lpwstr>Canva</vt:lpwstr>
  </property>
  <property fmtid="{D5CDD505-2E9C-101B-9397-08002B2CF9AE}" pid="4" name="LastSaved">
    <vt:filetime>2023-06-22T00:00:00Z</vt:filetime>
  </property>
</Properties>
</file>