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8" r:id="rId4"/>
    <p:sldMasterId id="2147483949" r:id="rId5"/>
  </p:sldMasterIdLst>
  <p:notesMasterIdLst>
    <p:notesMasterId r:id="rId20"/>
  </p:notesMasterIdLst>
  <p:handoutMasterIdLst>
    <p:handoutMasterId r:id="rId21"/>
  </p:handoutMasterIdLst>
  <p:sldIdLst>
    <p:sldId id="2147378083" r:id="rId6"/>
    <p:sldId id="306" r:id="rId7"/>
    <p:sldId id="2147378022" r:id="rId8"/>
    <p:sldId id="2147378088" r:id="rId9"/>
    <p:sldId id="2147378089" r:id="rId10"/>
    <p:sldId id="2147378090" r:id="rId11"/>
    <p:sldId id="2147378087" r:id="rId12"/>
    <p:sldId id="2147378084" r:id="rId13"/>
    <p:sldId id="300" r:id="rId14"/>
    <p:sldId id="309" r:id="rId15"/>
    <p:sldId id="257" r:id="rId16"/>
    <p:sldId id="258" r:id="rId17"/>
    <p:sldId id="2147378085" r:id="rId18"/>
    <p:sldId id="304" r:id="rId19"/>
  </p:sldIdLst>
  <p:sldSz cx="9144000" cy="5143500" type="screen16x9"/>
  <p:notesSz cx="7010400" cy="92964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C18301B-C03F-F1DD-9F4F-890B041896FA}" name="Eduardo Siqueira" initials="ES" userId="Eduardo Siqu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CC00FF"/>
    <a:srgbClr val="660066"/>
    <a:srgbClr val="CC3300"/>
    <a:srgbClr val="FF0000"/>
    <a:srgbClr val="D9D9D9"/>
    <a:srgbClr val="808080"/>
    <a:srgbClr val="404040"/>
    <a:srgbClr val="0066FF"/>
    <a:srgbClr val="30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5226" autoAdjust="0"/>
  </p:normalViewPr>
  <p:slideViewPr>
    <p:cSldViewPr snapToGrid="0">
      <p:cViewPr varScale="1">
        <p:scale>
          <a:sx n="90" d="100"/>
          <a:sy n="90" d="100"/>
        </p:scale>
        <p:origin x="7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Medeiros" userId="aa2fcd6d-05de-449e-a52e-bdcdee0292ff" providerId="ADAL" clId="{3CC0AC60-20EF-4103-B068-DDC3140DE98C}"/>
    <pc:docChg chg="undo custSel addSld delSld modSld sldOrd">
      <pc:chgData name="Thais Medeiros" userId="aa2fcd6d-05de-449e-a52e-bdcdee0292ff" providerId="ADAL" clId="{3CC0AC60-20EF-4103-B068-DDC3140DE98C}" dt="2023-06-23T10:51:59.322" v="440" actId="47"/>
      <pc:docMkLst>
        <pc:docMk/>
      </pc:docMkLst>
      <pc:sldChg chg="ord">
        <pc:chgData name="Thais Medeiros" userId="aa2fcd6d-05de-449e-a52e-bdcdee0292ff" providerId="ADAL" clId="{3CC0AC60-20EF-4103-B068-DDC3140DE98C}" dt="2023-06-16T12:21:50.014" v="74"/>
        <pc:sldMkLst>
          <pc:docMk/>
          <pc:sldMk cId="1393728547" sldId="304"/>
        </pc:sldMkLst>
      </pc:sldChg>
      <pc:sldChg chg="delSp modSp mod">
        <pc:chgData name="Thais Medeiros" userId="aa2fcd6d-05de-449e-a52e-bdcdee0292ff" providerId="ADAL" clId="{3CC0AC60-20EF-4103-B068-DDC3140DE98C}" dt="2023-06-16T12:21:11.814" v="51" actId="33524"/>
        <pc:sldMkLst>
          <pc:docMk/>
          <pc:sldMk cId="2753346900" sldId="2147378022"/>
        </pc:sldMkLst>
        <pc:spChg chg="mod">
          <ac:chgData name="Thais Medeiros" userId="aa2fcd6d-05de-449e-a52e-bdcdee0292ff" providerId="ADAL" clId="{3CC0AC60-20EF-4103-B068-DDC3140DE98C}" dt="2023-06-16T12:21:11.814" v="51" actId="33524"/>
          <ac:spMkLst>
            <pc:docMk/>
            <pc:sldMk cId="2753346900" sldId="2147378022"/>
            <ac:spMk id="35" creationId="{F89EF8CD-4178-5DAA-86E9-3433EF792BEA}"/>
          </ac:spMkLst>
        </pc:spChg>
        <pc:spChg chg="del mod">
          <ac:chgData name="Thais Medeiros" userId="aa2fcd6d-05de-449e-a52e-bdcdee0292ff" providerId="ADAL" clId="{3CC0AC60-20EF-4103-B068-DDC3140DE98C}" dt="2023-06-16T12:20:39.935" v="6" actId="478"/>
          <ac:spMkLst>
            <pc:docMk/>
            <pc:sldMk cId="2753346900" sldId="2147378022"/>
            <ac:spMk id="89" creationId="{000F50D2-05B8-8DCB-F989-E950DBD9DF4E}"/>
          </ac:spMkLst>
        </pc:spChg>
        <pc:spChg chg="mod">
          <ac:chgData name="Thais Medeiros" userId="aa2fcd6d-05de-449e-a52e-bdcdee0292ff" providerId="ADAL" clId="{3CC0AC60-20EF-4103-B068-DDC3140DE98C}" dt="2023-06-16T12:20:24.998" v="0" actId="1076"/>
          <ac:spMkLst>
            <pc:docMk/>
            <pc:sldMk cId="2753346900" sldId="2147378022"/>
            <ac:spMk id="97" creationId="{E4997796-89C1-6F6F-2418-B3F31D8A38E7}"/>
          </ac:spMkLst>
        </pc:spChg>
        <pc:grpChg chg="del mod">
          <ac:chgData name="Thais Medeiros" userId="aa2fcd6d-05de-449e-a52e-bdcdee0292ff" providerId="ADAL" clId="{3CC0AC60-20EF-4103-B068-DDC3140DE98C}" dt="2023-06-16T12:20:47.222" v="8" actId="21"/>
          <ac:grpSpMkLst>
            <pc:docMk/>
            <pc:sldMk cId="2753346900" sldId="2147378022"/>
            <ac:grpSpMk id="66" creationId="{B3710133-D827-7312-28E7-1CA17CCE24F4}"/>
          </ac:grpSpMkLst>
        </pc:grpChg>
      </pc:sldChg>
      <pc:sldChg chg="addSp modSp mod modAnim">
        <pc:chgData name="Thais Medeiros" userId="aa2fcd6d-05de-449e-a52e-bdcdee0292ff" providerId="ADAL" clId="{3CC0AC60-20EF-4103-B068-DDC3140DE98C}" dt="2023-06-21T13:27:35.029" v="438" actId="1076"/>
        <pc:sldMkLst>
          <pc:docMk/>
          <pc:sldMk cId="1918425394" sldId="2147378083"/>
        </pc:sldMkLst>
        <pc:spChg chg="mod">
          <ac:chgData name="Thais Medeiros" userId="aa2fcd6d-05de-449e-a52e-bdcdee0292ff" providerId="ADAL" clId="{3CC0AC60-20EF-4103-B068-DDC3140DE98C}" dt="2023-06-16T12:21:21.406" v="57" actId="20577"/>
          <ac:spMkLst>
            <pc:docMk/>
            <pc:sldMk cId="1918425394" sldId="2147378083"/>
            <ac:spMk id="4" creationId="{8F308767-661B-3879-2089-338110727686}"/>
          </ac:spMkLst>
        </pc:spChg>
        <pc:spChg chg="mod">
          <ac:chgData name="Thais Medeiros" userId="aa2fcd6d-05de-449e-a52e-bdcdee0292ff" providerId="ADAL" clId="{3CC0AC60-20EF-4103-B068-DDC3140DE98C}" dt="2023-06-16T12:21:33.848" v="72" actId="20577"/>
          <ac:spMkLst>
            <pc:docMk/>
            <pc:sldMk cId="1918425394" sldId="2147378083"/>
            <ac:spMk id="5" creationId="{F3BE4B43-213C-6032-B456-96ED5B875587}"/>
          </ac:spMkLst>
        </pc:spChg>
        <pc:spChg chg="add mod">
          <ac:chgData name="Thais Medeiros" userId="aa2fcd6d-05de-449e-a52e-bdcdee0292ff" providerId="ADAL" clId="{3CC0AC60-20EF-4103-B068-DDC3140DE98C}" dt="2023-06-21T13:27:35.029" v="438" actId="1076"/>
          <ac:spMkLst>
            <pc:docMk/>
            <pc:sldMk cId="1918425394" sldId="2147378083"/>
            <ac:spMk id="6" creationId="{A06E63DB-1F71-55A1-59C7-BDD9F64C583A}"/>
          </ac:spMkLst>
        </pc:spChg>
      </pc:sldChg>
      <pc:sldChg chg="addSp delSp modSp del mod">
        <pc:chgData name="Thais Medeiros" userId="aa2fcd6d-05de-449e-a52e-bdcdee0292ff" providerId="ADAL" clId="{3CC0AC60-20EF-4103-B068-DDC3140DE98C}" dt="2023-06-23T10:51:59.322" v="440" actId="47"/>
        <pc:sldMkLst>
          <pc:docMk/>
          <pc:sldMk cId="3990419376" sldId="2147378086"/>
        </pc:sldMkLst>
        <pc:spChg chg="add mod">
          <ac:chgData name="Thais Medeiros" userId="aa2fcd6d-05de-449e-a52e-bdcdee0292ff" providerId="ADAL" clId="{3CC0AC60-20EF-4103-B068-DDC3140DE98C}" dt="2023-06-16T13:02:37.912" v="386" actId="14100"/>
          <ac:spMkLst>
            <pc:docMk/>
            <pc:sldMk cId="3990419376" sldId="2147378086"/>
            <ac:spMk id="2" creationId="{5C230225-AF71-116B-ECCB-EBF00E1BD940}"/>
          </ac:spMkLst>
        </pc:spChg>
        <pc:spChg chg="add mod">
          <ac:chgData name="Thais Medeiros" userId="aa2fcd6d-05de-449e-a52e-bdcdee0292ff" providerId="ADAL" clId="{3CC0AC60-20EF-4103-B068-DDC3140DE98C}" dt="2023-06-16T13:02:45.743" v="396" actId="20577"/>
          <ac:spMkLst>
            <pc:docMk/>
            <pc:sldMk cId="3990419376" sldId="2147378086"/>
            <ac:spMk id="3" creationId="{B1974B94-D168-7CC9-4B3C-0EFB0F9055ED}"/>
          </ac:spMkLst>
        </pc:spChg>
        <pc:spChg chg="add mod">
          <ac:chgData name="Thais Medeiros" userId="aa2fcd6d-05de-449e-a52e-bdcdee0292ff" providerId="ADAL" clId="{3CC0AC60-20EF-4103-B068-DDC3140DE98C}" dt="2023-06-16T13:02:58.983" v="406" actId="20577"/>
          <ac:spMkLst>
            <pc:docMk/>
            <pc:sldMk cId="3990419376" sldId="2147378086"/>
            <ac:spMk id="4" creationId="{D34495E3-11B7-D984-2599-63051C9A30A1}"/>
          </ac:spMkLst>
        </pc:spChg>
        <pc:spChg chg="del">
          <ac:chgData name="Thais Medeiros" userId="aa2fcd6d-05de-449e-a52e-bdcdee0292ff" providerId="ADAL" clId="{3CC0AC60-20EF-4103-B068-DDC3140DE98C}" dt="2023-06-16T12:30:23.083" v="196" actId="478"/>
          <ac:spMkLst>
            <pc:docMk/>
            <pc:sldMk cId="3990419376" sldId="2147378086"/>
            <ac:spMk id="9" creationId="{A8FAAFEE-401E-C196-27EB-D43C16F34132}"/>
          </ac:spMkLst>
        </pc:spChg>
        <pc:spChg chg="del">
          <ac:chgData name="Thais Medeiros" userId="aa2fcd6d-05de-449e-a52e-bdcdee0292ff" providerId="ADAL" clId="{3CC0AC60-20EF-4103-B068-DDC3140DE98C}" dt="2023-06-16T12:30:23.083" v="196" actId="478"/>
          <ac:spMkLst>
            <pc:docMk/>
            <pc:sldMk cId="3990419376" sldId="2147378086"/>
            <ac:spMk id="10" creationId="{69127492-BC63-6305-8A76-C2CABDFFEA9E}"/>
          </ac:spMkLst>
        </pc:spChg>
        <pc:spChg chg="del">
          <ac:chgData name="Thais Medeiros" userId="aa2fcd6d-05de-449e-a52e-bdcdee0292ff" providerId="ADAL" clId="{3CC0AC60-20EF-4103-B068-DDC3140DE98C}" dt="2023-06-16T12:30:27.690" v="197" actId="478"/>
          <ac:spMkLst>
            <pc:docMk/>
            <pc:sldMk cId="3990419376" sldId="2147378086"/>
            <ac:spMk id="11" creationId="{C820234F-6283-C960-EF81-AD9AA46D9B85}"/>
          </ac:spMkLst>
        </pc:spChg>
        <pc:spChg chg="del">
          <ac:chgData name="Thais Medeiros" userId="aa2fcd6d-05de-449e-a52e-bdcdee0292ff" providerId="ADAL" clId="{3CC0AC60-20EF-4103-B068-DDC3140DE98C}" dt="2023-06-16T12:53:43.007" v="234" actId="478"/>
          <ac:spMkLst>
            <pc:docMk/>
            <pc:sldMk cId="3990419376" sldId="2147378086"/>
            <ac:spMk id="12" creationId="{31F63300-A8BE-D712-A42A-31EF49B56C34}"/>
          </ac:spMkLst>
        </pc:spChg>
        <pc:spChg chg="del">
          <ac:chgData name="Thais Medeiros" userId="aa2fcd6d-05de-449e-a52e-bdcdee0292ff" providerId="ADAL" clId="{3CC0AC60-20EF-4103-B068-DDC3140DE98C}" dt="2023-06-16T12:53:41.258" v="233" actId="478"/>
          <ac:spMkLst>
            <pc:docMk/>
            <pc:sldMk cId="3990419376" sldId="2147378086"/>
            <ac:spMk id="13" creationId="{C4CBAC24-F839-1FDD-A26D-568CC2730124}"/>
          </ac:spMkLst>
        </pc:spChg>
        <pc:spChg chg="del">
          <ac:chgData name="Thais Medeiros" userId="aa2fcd6d-05de-449e-a52e-bdcdee0292ff" providerId="ADAL" clId="{3CC0AC60-20EF-4103-B068-DDC3140DE98C}" dt="2023-06-16T12:30:23.083" v="196" actId="478"/>
          <ac:spMkLst>
            <pc:docMk/>
            <pc:sldMk cId="3990419376" sldId="2147378086"/>
            <ac:spMk id="15" creationId="{3BCCB4C9-C9B9-2749-9318-61EC1F1C108D}"/>
          </ac:spMkLst>
        </pc:spChg>
        <pc:spChg chg="del">
          <ac:chgData name="Thais Medeiros" userId="aa2fcd6d-05de-449e-a52e-bdcdee0292ff" providerId="ADAL" clId="{3CC0AC60-20EF-4103-B068-DDC3140DE98C}" dt="2023-06-16T12:53:43.963" v="235" actId="478"/>
          <ac:spMkLst>
            <pc:docMk/>
            <pc:sldMk cId="3990419376" sldId="2147378086"/>
            <ac:spMk id="16" creationId="{640318EC-8B49-AB57-F40B-6A4DB99C8808}"/>
          </ac:spMkLst>
        </pc:spChg>
        <pc:spChg chg="del mod">
          <ac:chgData name="Thais Medeiros" userId="aa2fcd6d-05de-449e-a52e-bdcdee0292ff" providerId="ADAL" clId="{3CC0AC60-20EF-4103-B068-DDC3140DE98C}" dt="2023-06-16T12:53:18.246" v="231" actId="478"/>
          <ac:spMkLst>
            <pc:docMk/>
            <pc:sldMk cId="3990419376" sldId="2147378086"/>
            <ac:spMk id="134" creationId="{C0518121-9D1B-F447-C512-796F77D9A07F}"/>
          </ac:spMkLst>
        </pc:spChg>
        <pc:spChg chg="del mod">
          <ac:chgData name="Thais Medeiros" userId="aa2fcd6d-05de-449e-a52e-bdcdee0292ff" providerId="ADAL" clId="{3CC0AC60-20EF-4103-B068-DDC3140DE98C}" dt="2023-06-16T12:53:19.776" v="232" actId="478"/>
          <ac:spMkLst>
            <pc:docMk/>
            <pc:sldMk cId="3990419376" sldId="2147378086"/>
            <ac:spMk id="135" creationId="{809BB7DB-CE38-089B-2601-6DD9CF0BC88B}"/>
          </ac:spMkLst>
        </pc:spChg>
        <pc:spChg chg="mod">
          <ac:chgData name="Thais Medeiros" userId="aa2fcd6d-05de-449e-a52e-bdcdee0292ff" providerId="ADAL" clId="{3CC0AC60-20EF-4103-B068-DDC3140DE98C}" dt="2023-06-16T12:33:09.315" v="222" actId="207"/>
          <ac:spMkLst>
            <pc:docMk/>
            <pc:sldMk cId="3990419376" sldId="2147378086"/>
            <ac:spMk id="137" creationId="{51F51148-7C6F-6D10-355B-114FC77CB21C}"/>
          </ac:spMkLst>
        </pc:spChg>
        <pc:spChg chg="mod">
          <ac:chgData name="Thais Medeiros" userId="aa2fcd6d-05de-449e-a52e-bdcdee0292ff" providerId="ADAL" clId="{3CC0AC60-20EF-4103-B068-DDC3140DE98C}" dt="2023-06-16T12:33:09.315" v="222" actId="207"/>
          <ac:spMkLst>
            <pc:docMk/>
            <pc:sldMk cId="3990419376" sldId="2147378086"/>
            <ac:spMk id="138" creationId="{48905E6D-907D-8549-AF6E-90ECC876D2AC}"/>
          </ac:spMkLst>
        </pc:spChg>
        <pc:spChg chg="mod">
          <ac:chgData name="Thais Medeiros" userId="aa2fcd6d-05de-449e-a52e-bdcdee0292ff" providerId="ADAL" clId="{3CC0AC60-20EF-4103-B068-DDC3140DE98C}" dt="2023-06-16T12:33:09.315" v="222" actId="207"/>
          <ac:spMkLst>
            <pc:docMk/>
            <pc:sldMk cId="3990419376" sldId="2147378086"/>
            <ac:spMk id="140" creationId="{1E7106B3-89AC-33C7-6494-EE9A1468B8D1}"/>
          </ac:spMkLst>
        </pc:spChg>
        <pc:spChg chg="mod">
          <ac:chgData name="Thais Medeiros" userId="aa2fcd6d-05de-449e-a52e-bdcdee0292ff" providerId="ADAL" clId="{3CC0AC60-20EF-4103-B068-DDC3140DE98C}" dt="2023-06-16T12:59:19.096" v="320" actId="1076"/>
          <ac:spMkLst>
            <pc:docMk/>
            <pc:sldMk cId="3990419376" sldId="2147378086"/>
            <ac:spMk id="141" creationId="{2FCC649B-DCEB-08AF-1040-90A613EC9255}"/>
          </ac:spMkLst>
        </pc:spChg>
        <pc:spChg chg="del mod">
          <ac:chgData name="Thais Medeiros" userId="aa2fcd6d-05de-449e-a52e-bdcdee0292ff" providerId="ADAL" clId="{3CC0AC60-20EF-4103-B068-DDC3140DE98C}" dt="2023-06-16T12:53:54.462" v="237" actId="478"/>
          <ac:spMkLst>
            <pc:docMk/>
            <pc:sldMk cId="3990419376" sldId="2147378086"/>
            <ac:spMk id="149" creationId="{BE98CB5B-0A46-C82C-A380-6096A70B58A8}"/>
          </ac:spMkLst>
        </pc:spChg>
        <pc:spChg chg="del mod">
          <ac:chgData name="Thais Medeiros" userId="aa2fcd6d-05de-449e-a52e-bdcdee0292ff" providerId="ADAL" clId="{3CC0AC60-20EF-4103-B068-DDC3140DE98C}" dt="2023-06-16T12:53:58.451" v="239" actId="478"/>
          <ac:spMkLst>
            <pc:docMk/>
            <pc:sldMk cId="3990419376" sldId="2147378086"/>
            <ac:spMk id="150" creationId="{EC3EB639-7594-1054-5D8A-9288F14F26FC}"/>
          </ac:spMkLst>
        </pc:spChg>
        <pc:spChg chg="del mod">
          <ac:chgData name="Thais Medeiros" userId="aa2fcd6d-05de-449e-a52e-bdcdee0292ff" providerId="ADAL" clId="{3CC0AC60-20EF-4103-B068-DDC3140DE98C}" dt="2023-06-16T12:53:57.066" v="238" actId="478"/>
          <ac:spMkLst>
            <pc:docMk/>
            <pc:sldMk cId="3990419376" sldId="2147378086"/>
            <ac:spMk id="151" creationId="{8F909579-ED7F-694C-051C-3F9170B057D2}"/>
          </ac:spMkLst>
        </pc:spChg>
        <pc:spChg chg="del mod">
          <ac:chgData name="Thais Medeiros" userId="aa2fcd6d-05de-449e-a52e-bdcdee0292ff" providerId="ADAL" clId="{3CC0AC60-20EF-4103-B068-DDC3140DE98C}" dt="2023-06-16T12:54:00.506" v="240" actId="478"/>
          <ac:spMkLst>
            <pc:docMk/>
            <pc:sldMk cId="3990419376" sldId="2147378086"/>
            <ac:spMk id="152" creationId="{39D3D596-B0DA-4DEB-B671-DE853549870B}"/>
          </ac:spMkLst>
        </pc:spChg>
        <pc:spChg chg="del mod">
          <ac:chgData name="Thais Medeiros" userId="aa2fcd6d-05de-449e-a52e-bdcdee0292ff" providerId="ADAL" clId="{3CC0AC60-20EF-4103-B068-DDC3140DE98C}" dt="2023-06-16T12:54:10.306" v="245" actId="478"/>
          <ac:spMkLst>
            <pc:docMk/>
            <pc:sldMk cId="3990419376" sldId="2147378086"/>
            <ac:spMk id="155" creationId="{53013E67-CEB9-C55C-37C1-DD0DFCCB4571}"/>
          </ac:spMkLst>
        </pc:spChg>
        <pc:spChg chg="del mod">
          <ac:chgData name="Thais Medeiros" userId="aa2fcd6d-05de-449e-a52e-bdcdee0292ff" providerId="ADAL" clId="{3CC0AC60-20EF-4103-B068-DDC3140DE98C}" dt="2023-06-16T12:54:14.782" v="247" actId="478"/>
          <ac:spMkLst>
            <pc:docMk/>
            <pc:sldMk cId="3990419376" sldId="2147378086"/>
            <ac:spMk id="156" creationId="{13C97DB2-36B0-0E67-CEC2-24EAD5B95F72}"/>
          </ac:spMkLst>
        </pc:spChg>
        <pc:spChg chg="del mod">
          <ac:chgData name="Thais Medeiros" userId="aa2fcd6d-05de-449e-a52e-bdcdee0292ff" providerId="ADAL" clId="{3CC0AC60-20EF-4103-B068-DDC3140DE98C}" dt="2023-06-16T12:54:12.626" v="246" actId="478"/>
          <ac:spMkLst>
            <pc:docMk/>
            <pc:sldMk cId="3990419376" sldId="2147378086"/>
            <ac:spMk id="157" creationId="{158218EF-D091-8AE1-65AC-7F399AD860E4}"/>
          </ac:spMkLst>
        </pc:spChg>
        <pc:spChg chg="del mod">
          <ac:chgData name="Thais Medeiros" userId="aa2fcd6d-05de-449e-a52e-bdcdee0292ff" providerId="ADAL" clId="{3CC0AC60-20EF-4103-B068-DDC3140DE98C}" dt="2023-06-16T12:54:16.211" v="248" actId="478"/>
          <ac:spMkLst>
            <pc:docMk/>
            <pc:sldMk cId="3990419376" sldId="2147378086"/>
            <ac:spMk id="158" creationId="{4CE76692-9FB5-9234-8F92-63D90A3284E6}"/>
          </ac:spMkLst>
        </pc:spChg>
        <pc:spChg chg="del mod">
          <ac:chgData name="Thais Medeiros" userId="aa2fcd6d-05de-449e-a52e-bdcdee0292ff" providerId="ADAL" clId="{3CC0AC60-20EF-4103-B068-DDC3140DE98C}" dt="2023-06-16T12:54:03.688" v="241" actId="478"/>
          <ac:spMkLst>
            <pc:docMk/>
            <pc:sldMk cId="3990419376" sldId="2147378086"/>
            <ac:spMk id="161" creationId="{AC5C655E-36B9-24BB-2D7A-D518568152AF}"/>
          </ac:spMkLst>
        </pc:spChg>
        <pc:spChg chg="del mod">
          <ac:chgData name="Thais Medeiros" userId="aa2fcd6d-05de-449e-a52e-bdcdee0292ff" providerId="ADAL" clId="{3CC0AC60-20EF-4103-B068-DDC3140DE98C}" dt="2023-06-16T12:54:07.036" v="243" actId="478"/>
          <ac:spMkLst>
            <pc:docMk/>
            <pc:sldMk cId="3990419376" sldId="2147378086"/>
            <ac:spMk id="162" creationId="{45BEB4B2-B009-9C8E-9C9D-7876635658C8}"/>
          </ac:spMkLst>
        </pc:spChg>
        <pc:spChg chg="del mod">
          <ac:chgData name="Thais Medeiros" userId="aa2fcd6d-05de-449e-a52e-bdcdee0292ff" providerId="ADAL" clId="{3CC0AC60-20EF-4103-B068-DDC3140DE98C}" dt="2023-06-16T12:54:05.513" v="242" actId="478"/>
          <ac:spMkLst>
            <pc:docMk/>
            <pc:sldMk cId="3990419376" sldId="2147378086"/>
            <ac:spMk id="163" creationId="{4ED4A9AC-DBAE-ED94-4B45-938ABD4C04F6}"/>
          </ac:spMkLst>
        </pc:spChg>
        <pc:spChg chg="del mod">
          <ac:chgData name="Thais Medeiros" userId="aa2fcd6d-05de-449e-a52e-bdcdee0292ff" providerId="ADAL" clId="{3CC0AC60-20EF-4103-B068-DDC3140DE98C}" dt="2023-06-16T12:54:08.306" v="244" actId="478"/>
          <ac:spMkLst>
            <pc:docMk/>
            <pc:sldMk cId="3990419376" sldId="2147378086"/>
            <ac:spMk id="164" creationId="{204A3772-44D1-8DEE-FAF6-23112DCE4BF4}"/>
          </ac:spMkLst>
        </pc:spChg>
        <pc:spChg chg="mod">
          <ac:chgData name="Thais Medeiros" userId="aa2fcd6d-05de-449e-a52e-bdcdee0292ff" providerId="ADAL" clId="{3CC0AC60-20EF-4103-B068-DDC3140DE98C}" dt="2023-06-16T13:01:32.497" v="348" actId="1076"/>
          <ac:spMkLst>
            <pc:docMk/>
            <pc:sldMk cId="3990419376" sldId="2147378086"/>
            <ac:spMk id="168" creationId="{348B4209-35A9-98EC-4838-FB08A08D7EDD}"/>
          </ac:spMkLst>
        </pc:spChg>
        <pc:spChg chg="mod ord">
          <ac:chgData name="Thais Medeiros" userId="aa2fcd6d-05de-449e-a52e-bdcdee0292ff" providerId="ADAL" clId="{3CC0AC60-20EF-4103-B068-DDC3140DE98C}" dt="2023-06-16T13:01:43.647" v="351" actId="166"/>
          <ac:spMkLst>
            <pc:docMk/>
            <pc:sldMk cId="3990419376" sldId="2147378086"/>
            <ac:spMk id="169" creationId="{85D0FDFB-D011-5F63-DC11-29B4148F0A98}"/>
          </ac:spMkLst>
        </pc:spChg>
        <pc:spChg chg="mod">
          <ac:chgData name="Thais Medeiros" userId="aa2fcd6d-05de-449e-a52e-bdcdee0292ff" providerId="ADAL" clId="{3CC0AC60-20EF-4103-B068-DDC3140DE98C}" dt="2023-06-16T13:01:35.733" v="349" actId="1076"/>
          <ac:spMkLst>
            <pc:docMk/>
            <pc:sldMk cId="3990419376" sldId="2147378086"/>
            <ac:spMk id="170" creationId="{9BC306D6-589B-3BDD-786C-441C156D7235}"/>
          </ac:spMkLst>
        </pc:spChg>
        <pc:spChg chg="del mod">
          <ac:chgData name="Thais Medeiros" userId="aa2fcd6d-05de-449e-a52e-bdcdee0292ff" providerId="ADAL" clId="{3CC0AC60-20EF-4103-B068-DDC3140DE98C}" dt="2023-06-16T12:58:37.187" v="317" actId="478"/>
          <ac:spMkLst>
            <pc:docMk/>
            <pc:sldMk cId="3990419376" sldId="2147378086"/>
            <ac:spMk id="171" creationId="{8268457E-B6A9-0D71-27E0-B894ED447EAB}"/>
          </ac:spMkLst>
        </pc:spChg>
        <pc:spChg chg="mod">
          <ac:chgData name="Thais Medeiros" userId="aa2fcd6d-05de-449e-a52e-bdcdee0292ff" providerId="ADAL" clId="{3CC0AC60-20EF-4103-B068-DDC3140DE98C}" dt="2023-06-16T13:01:17.768" v="344" actId="1076"/>
          <ac:spMkLst>
            <pc:docMk/>
            <pc:sldMk cId="3990419376" sldId="2147378086"/>
            <ac:spMk id="173" creationId="{86DA2FC2-9F78-2307-F1B0-2F2696B32D25}"/>
          </ac:spMkLst>
        </pc:spChg>
        <pc:spChg chg="mod">
          <ac:chgData name="Thais Medeiros" userId="aa2fcd6d-05de-449e-a52e-bdcdee0292ff" providerId="ADAL" clId="{3CC0AC60-20EF-4103-B068-DDC3140DE98C}" dt="2023-06-16T13:01:23.863" v="345" actId="1076"/>
          <ac:spMkLst>
            <pc:docMk/>
            <pc:sldMk cId="3990419376" sldId="2147378086"/>
            <ac:spMk id="174" creationId="{BA27DB2E-F144-F128-D136-809FD2EB9C32}"/>
          </ac:spMkLst>
        </pc:spChg>
        <pc:spChg chg="del mod">
          <ac:chgData name="Thais Medeiros" userId="aa2fcd6d-05de-449e-a52e-bdcdee0292ff" providerId="ADAL" clId="{3CC0AC60-20EF-4103-B068-DDC3140DE98C}" dt="2023-06-16T12:53:13.237" v="227" actId="478"/>
          <ac:spMkLst>
            <pc:docMk/>
            <pc:sldMk cId="3990419376" sldId="2147378086"/>
            <ac:spMk id="176" creationId="{A328359B-7DB2-90DC-2385-D2BEECB5240C}"/>
          </ac:spMkLst>
        </pc:spChg>
        <pc:spChg chg="del mod">
          <ac:chgData name="Thais Medeiros" userId="aa2fcd6d-05de-449e-a52e-bdcdee0292ff" providerId="ADAL" clId="{3CC0AC60-20EF-4103-B068-DDC3140DE98C}" dt="2023-06-16T12:53:16.486" v="230" actId="478"/>
          <ac:spMkLst>
            <pc:docMk/>
            <pc:sldMk cId="3990419376" sldId="2147378086"/>
            <ac:spMk id="177" creationId="{5392CC7D-4F83-9CE3-4EB3-09FE19AB5E44}"/>
          </ac:spMkLst>
        </pc:spChg>
        <pc:spChg chg="mod">
          <ac:chgData name="Thais Medeiros" userId="aa2fcd6d-05de-449e-a52e-bdcdee0292ff" providerId="ADAL" clId="{3CC0AC60-20EF-4103-B068-DDC3140DE98C}" dt="2023-06-16T13:00:40.053" v="333" actId="1076"/>
          <ac:spMkLst>
            <pc:docMk/>
            <pc:sldMk cId="3990419376" sldId="2147378086"/>
            <ac:spMk id="182" creationId="{D39D7FAE-ECA0-8A8B-5958-C7DAD812274F}"/>
          </ac:spMkLst>
        </pc:spChg>
        <pc:spChg chg="mod">
          <ac:chgData name="Thais Medeiros" userId="aa2fcd6d-05de-449e-a52e-bdcdee0292ff" providerId="ADAL" clId="{3CC0AC60-20EF-4103-B068-DDC3140DE98C}" dt="2023-06-16T13:00:53.448" v="336" actId="1076"/>
          <ac:spMkLst>
            <pc:docMk/>
            <pc:sldMk cId="3990419376" sldId="2147378086"/>
            <ac:spMk id="183" creationId="{6B561A42-9EA1-9FC0-DF9F-4321C7A471F8}"/>
          </ac:spMkLst>
        </pc:spChg>
        <pc:spChg chg="mod">
          <ac:chgData name="Thais Medeiros" userId="aa2fcd6d-05de-449e-a52e-bdcdee0292ff" providerId="ADAL" clId="{3CC0AC60-20EF-4103-B068-DDC3140DE98C}" dt="2023-06-16T13:00:37.503" v="332" actId="1076"/>
          <ac:spMkLst>
            <pc:docMk/>
            <pc:sldMk cId="3990419376" sldId="2147378086"/>
            <ac:spMk id="184" creationId="{840C9781-4779-7314-4886-4DE357BDBFE5}"/>
          </ac:spMkLst>
        </pc:spChg>
        <pc:spChg chg="mod">
          <ac:chgData name="Thais Medeiros" userId="aa2fcd6d-05de-449e-a52e-bdcdee0292ff" providerId="ADAL" clId="{3CC0AC60-20EF-4103-B068-DDC3140DE98C}" dt="2023-06-16T13:00:48.259" v="335" actId="1076"/>
          <ac:spMkLst>
            <pc:docMk/>
            <pc:sldMk cId="3990419376" sldId="2147378086"/>
            <ac:spMk id="185" creationId="{50D5FC8E-FB11-5004-4367-10F552A6554D}"/>
          </ac:spMkLst>
        </pc:spChg>
        <pc:spChg chg="mod">
          <ac:chgData name="Thais Medeiros" userId="aa2fcd6d-05de-449e-a52e-bdcdee0292ff" providerId="ADAL" clId="{3CC0AC60-20EF-4103-B068-DDC3140DE98C}" dt="2023-06-16T13:00:34.923" v="331" actId="1076"/>
          <ac:spMkLst>
            <pc:docMk/>
            <pc:sldMk cId="3990419376" sldId="2147378086"/>
            <ac:spMk id="186" creationId="{2B7A96BF-7B9F-3B88-30AD-0B89B00548B3}"/>
          </ac:spMkLst>
        </pc:spChg>
        <pc:spChg chg="mod">
          <ac:chgData name="Thais Medeiros" userId="aa2fcd6d-05de-449e-a52e-bdcdee0292ff" providerId="ADAL" clId="{3CC0AC60-20EF-4103-B068-DDC3140DE98C}" dt="2023-06-16T13:00:45.363" v="334" actId="1076"/>
          <ac:spMkLst>
            <pc:docMk/>
            <pc:sldMk cId="3990419376" sldId="2147378086"/>
            <ac:spMk id="187" creationId="{EE5145FF-0531-8F76-D0C0-55EB99E75D0C}"/>
          </ac:spMkLst>
        </pc:spChg>
        <pc:spChg chg="mod">
          <ac:chgData name="Thais Medeiros" userId="aa2fcd6d-05de-449e-a52e-bdcdee0292ff" providerId="ADAL" clId="{3CC0AC60-20EF-4103-B068-DDC3140DE98C}" dt="2023-06-16T13:01:05.073" v="340" actId="1076"/>
          <ac:spMkLst>
            <pc:docMk/>
            <pc:sldMk cId="3990419376" sldId="2147378086"/>
            <ac:spMk id="192" creationId="{5759F223-F909-2FC6-BE06-A2826B63D284}"/>
          </ac:spMkLst>
        </pc:spChg>
        <pc:spChg chg="mod">
          <ac:chgData name="Thais Medeiros" userId="aa2fcd6d-05de-449e-a52e-bdcdee0292ff" providerId="ADAL" clId="{3CC0AC60-20EF-4103-B068-DDC3140DE98C}" dt="2023-06-16T13:01:13.629" v="343" actId="1076"/>
          <ac:spMkLst>
            <pc:docMk/>
            <pc:sldMk cId="3990419376" sldId="2147378086"/>
            <ac:spMk id="193" creationId="{57275060-F8C3-E0C5-5D22-C30F13C416D7}"/>
          </ac:spMkLst>
        </pc:spChg>
        <pc:spChg chg="mod">
          <ac:chgData name="Thais Medeiros" userId="aa2fcd6d-05de-449e-a52e-bdcdee0292ff" providerId="ADAL" clId="{3CC0AC60-20EF-4103-B068-DDC3140DE98C}" dt="2023-06-16T13:01:00.968" v="338" actId="1076"/>
          <ac:spMkLst>
            <pc:docMk/>
            <pc:sldMk cId="3990419376" sldId="2147378086"/>
            <ac:spMk id="194" creationId="{A4461AFB-4DD2-BCB4-DE1C-0B651298000C}"/>
          </ac:spMkLst>
        </pc:spChg>
        <pc:spChg chg="mod">
          <ac:chgData name="Thais Medeiros" userId="aa2fcd6d-05de-449e-a52e-bdcdee0292ff" providerId="ADAL" clId="{3CC0AC60-20EF-4103-B068-DDC3140DE98C}" dt="2023-06-16T13:01:10.313" v="342" actId="1076"/>
          <ac:spMkLst>
            <pc:docMk/>
            <pc:sldMk cId="3990419376" sldId="2147378086"/>
            <ac:spMk id="195" creationId="{3F2DA8A0-B4BE-D140-D710-5C0201C18127}"/>
          </ac:spMkLst>
        </pc:spChg>
        <pc:spChg chg="mod">
          <ac:chgData name="Thais Medeiros" userId="aa2fcd6d-05de-449e-a52e-bdcdee0292ff" providerId="ADAL" clId="{3CC0AC60-20EF-4103-B068-DDC3140DE98C}" dt="2023-06-16T13:00:58.023" v="337" actId="1076"/>
          <ac:spMkLst>
            <pc:docMk/>
            <pc:sldMk cId="3990419376" sldId="2147378086"/>
            <ac:spMk id="196" creationId="{59314869-0862-943F-8316-CFEB9D3461D5}"/>
          </ac:spMkLst>
        </pc:spChg>
        <pc:spChg chg="mod">
          <ac:chgData name="Thais Medeiros" userId="aa2fcd6d-05de-449e-a52e-bdcdee0292ff" providerId="ADAL" clId="{3CC0AC60-20EF-4103-B068-DDC3140DE98C}" dt="2023-06-16T13:01:07.243" v="341" actId="1076"/>
          <ac:spMkLst>
            <pc:docMk/>
            <pc:sldMk cId="3990419376" sldId="2147378086"/>
            <ac:spMk id="197" creationId="{27C21B44-D684-094C-A9EB-E630E14E1AAF}"/>
          </ac:spMkLst>
        </pc:spChg>
        <pc:grpChg chg="del mod">
          <ac:chgData name="Thais Medeiros" userId="aa2fcd6d-05de-449e-a52e-bdcdee0292ff" providerId="ADAL" clId="{3CC0AC60-20EF-4103-B068-DDC3140DE98C}" dt="2023-06-16T12:53:18.246" v="231" actId="478"/>
          <ac:grpSpMkLst>
            <pc:docMk/>
            <pc:sldMk cId="3990419376" sldId="2147378086"/>
            <ac:grpSpMk id="133" creationId="{7BCEDE0F-AB65-A718-6421-5D2FC121DCDD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36" creationId="{BA1C03C3-9574-6B3E-7E9E-E0056EE0E872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39" creationId="{67DC1B03-69CC-2EDD-537E-D35906BD6729}"/>
          </ac:grpSpMkLst>
        </pc:grpChg>
        <pc:grpChg chg="del mod">
          <ac:chgData name="Thais Medeiros" userId="aa2fcd6d-05de-449e-a52e-bdcdee0292ff" providerId="ADAL" clId="{3CC0AC60-20EF-4103-B068-DDC3140DE98C}" dt="2023-06-16T12:54:16.211" v="248" actId="478"/>
          <ac:grpSpMkLst>
            <pc:docMk/>
            <pc:sldMk cId="3990419376" sldId="2147378086"/>
            <ac:grpSpMk id="142" creationId="{1669A3D5-7412-E15C-992E-CF5AD1F15A2B}"/>
          </ac:grpSpMkLst>
        </pc:grpChg>
        <pc:grpChg chg="del mod">
          <ac:chgData name="Thais Medeiros" userId="aa2fcd6d-05de-449e-a52e-bdcdee0292ff" providerId="ADAL" clId="{3CC0AC60-20EF-4103-B068-DDC3140DE98C}" dt="2023-06-16T12:53:58.451" v="239" actId="478"/>
          <ac:grpSpMkLst>
            <pc:docMk/>
            <pc:sldMk cId="3990419376" sldId="2147378086"/>
            <ac:grpSpMk id="147" creationId="{1A3DCA39-1F6D-1810-58BE-04BA52A4332A}"/>
          </ac:grpSpMkLst>
        </pc:grpChg>
        <pc:grpChg chg="del mod">
          <ac:chgData name="Thais Medeiros" userId="aa2fcd6d-05de-449e-a52e-bdcdee0292ff" providerId="ADAL" clId="{3CC0AC60-20EF-4103-B068-DDC3140DE98C}" dt="2023-06-16T12:54:14.782" v="247" actId="478"/>
          <ac:grpSpMkLst>
            <pc:docMk/>
            <pc:sldMk cId="3990419376" sldId="2147378086"/>
            <ac:grpSpMk id="153" creationId="{540AFBB4-33CD-BF53-A13D-BED4FBEC3D6F}"/>
          </ac:grpSpMkLst>
        </pc:grpChg>
        <pc:grpChg chg="del mod">
          <ac:chgData name="Thais Medeiros" userId="aa2fcd6d-05de-449e-a52e-bdcdee0292ff" providerId="ADAL" clId="{3CC0AC60-20EF-4103-B068-DDC3140DE98C}" dt="2023-06-16T12:54:07.036" v="243" actId="478"/>
          <ac:grpSpMkLst>
            <pc:docMk/>
            <pc:sldMk cId="3990419376" sldId="2147378086"/>
            <ac:grpSpMk id="159" creationId="{C2EE5C31-2B13-69D9-DD95-FE0DBCA07DF6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65" creationId="{ECEFE7FD-D3D6-B252-1C3D-46EE2753B7FC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72" creationId="{5AB27205-F3F2-C781-CAB5-E0E7E4FF8EDF}"/>
          </ac:grpSpMkLst>
        </pc:grpChg>
        <pc:grpChg chg="del mod">
          <ac:chgData name="Thais Medeiros" userId="aa2fcd6d-05de-449e-a52e-bdcdee0292ff" providerId="ADAL" clId="{3CC0AC60-20EF-4103-B068-DDC3140DE98C}" dt="2023-06-16T12:53:13.237" v="227" actId="478"/>
          <ac:grpSpMkLst>
            <pc:docMk/>
            <pc:sldMk cId="3990419376" sldId="2147378086"/>
            <ac:grpSpMk id="175" creationId="{D9ABFFC3-73B5-BEB3-29FF-51D34258F267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78" creationId="{80A57A40-4C52-8893-C025-68FE37C9A077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79" creationId="{927366F4-8E61-B838-B3CE-9E09C8454948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80" creationId="{C9AFA137-BCF2-8141-CC1B-01F160B884C4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81" creationId="{9B9D4257-6409-84FA-6A2C-C7A4B9F67460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88" creationId="{D1BDFDDE-D448-AE8B-002E-9AA594EFE51B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89" creationId="{F35DF5DC-C328-A276-922B-83AD0277E53A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90" creationId="{A6442B9D-5139-D6A5-AD40-BE9F48BEC944}"/>
          </ac:grpSpMkLst>
        </pc:grpChg>
        <pc:grpChg chg="mod">
          <ac:chgData name="Thais Medeiros" userId="aa2fcd6d-05de-449e-a52e-bdcdee0292ff" providerId="ADAL" clId="{3CC0AC60-20EF-4103-B068-DDC3140DE98C}" dt="2023-06-16T12:33:09.315" v="222" actId="207"/>
          <ac:grpSpMkLst>
            <pc:docMk/>
            <pc:sldMk cId="3990419376" sldId="2147378086"/>
            <ac:grpSpMk id="191" creationId="{466B7D25-5CFB-CD4A-59A8-4109A9AA4297}"/>
          </ac:grpSpMkLst>
        </pc:grpChg>
        <pc:grpChg chg="mod">
          <ac:chgData name="Thais Medeiros" userId="aa2fcd6d-05de-449e-a52e-bdcdee0292ff" providerId="ADAL" clId="{3CC0AC60-20EF-4103-B068-DDC3140DE98C}" dt="2023-06-16T13:00:30.433" v="330" actId="1076"/>
          <ac:grpSpMkLst>
            <pc:docMk/>
            <pc:sldMk cId="3990419376" sldId="2147378086"/>
            <ac:grpSpMk id="198" creationId="{BB1C6A90-935C-58B4-CD25-EB5765327364}"/>
          </ac:grpSpMkLst>
        </pc:grpChg>
      </pc:sldChg>
      <pc:sldChg chg="add">
        <pc:chgData name="Thais Medeiros" userId="aa2fcd6d-05de-449e-a52e-bdcdee0292ff" providerId="ADAL" clId="{3CC0AC60-20EF-4103-B068-DDC3140DE98C}" dt="2023-06-23T10:51:57.440" v="439"/>
        <pc:sldMkLst>
          <pc:docMk/>
          <pc:sldMk cId="1397481141" sldId="2147378090"/>
        </pc:sldMkLst>
      </pc:sldChg>
    </pc:docChg>
  </pc:docChgLst>
  <pc:docChgLst>
    <pc:chgData name="Daniel Soares da Silva" userId="bd23d136-2d42-4c79-bbad-9fcf5cbd76ba" providerId="ADAL" clId="{3FB57F1C-5CED-411F-9D35-C1EEF25B55AC}"/>
    <pc:docChg chg="undo custSel modSld">
      <pc:chgData name="Daniel Soares da Silva" userId="bd23d136-2d42-4c79-bbad-9fcf5cbd76ba" providerId="ADAL" clId="{3FB57F1C-5CED-411F-9D35-C1EEF25B55AC}" dt="2023-06-09T17:18:51.803" v="372" actId="14100"/>
      <pc:docMkLst>
        <pc:docMk/>
      </pc:docMkLst>
      <pc:sldChg chg="addSp delSp modSp mod">
        <pc:chgData name="Daniel Soares da Silva" userId="bd23d136-2d42-4c79-bbad-9fcf5cbd76ba" providerId="ADAL" clId="{3FB57F1C-5CED-411F-9D35-C1EEF25B55AC}" dt="2023-06-09T17:18:51.803" v="372" actId="14100"/>
        <pc:sldMkLst>
          <pc:docMk/>
          <pc:sldMk cId="2753346900" sldId="2147378022"/>
        </pc:sldMkLst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5" creationId="{36C3B421-1678-0284-36E1-E52953DC723B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6" creationId="{EB95EEA9-9DDD-6B28-7F74-2087AE919130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7" creationId="{627AD15A-79B1-029E-DA52-9FE0B8D28B33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8" creationId="{5CCB3929-3623-E99F-F797-C5E8D470CCA4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9" creationId="{5719628B-4968-E086-D951-EBACA9A8AEAA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0" creationId="{5E2B1031-3829-B20C-0E16-6B715DB95B11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1" creationId="{E21EBB05-9718-B915-BD69-0D3F3677E50A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2" creationId="{606692A7-A527-984F-5675-ECAADF9A3C4D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3" creationId="{FA2076C0-6EB9-5AEC-7117-359A30666F8F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4" creationId="{20C314D4-C772-4005-1295-3935465D87CC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5" creationId="{60FE94C2-2D31-EC90-B392-9185ED0B101B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6" creationId="{6D48E548-025E-5A5C-B0D8-D307120E8352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7" creationId="{C8EC9B33-90D7-AD40-FBEF-6B4941B63BCE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8" creationId="{CBAA9D16-D41B-62E2-584A-F7A446062E84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19" creationId="{3391A4C0-2AAB-2B89-29C5-952718A24586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0" creationId="{BCBB7EA0-C11E-BF05-1C93-97CAE55CA497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1" creationId="{83E0531F-3581-7A8C-B343-BE43EF38222C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2" creationId="{F52B75C4-20A6-32CB-D76F-686DFB5DBD58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3" creationId="{306B385B-83E2-9D0E-B82E-02FBC71CE2EB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4" creationId="{045A9A4A-8626-7F9A-DA15-30A946098485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5" creationId="{D948659E-7056-662C-F8A1-52FC896CC3CE}"/>
          </ac:spMkLst>
        </pc:spChg>
        <pc:spChg chg="add del mod">
          <ac:chgData name="Daniel Soares da Silva" userId="bd23d136-2d42-4c79-bbad-9fcf5cbd76ba" providerId="ADAL" clId="{3FB57F1C-5CED-411F-9D35-C1EEF25B55AC}" dt="2023-06-06T11:37:36.158" v="128"/>
          <ac:spMkLst>
            <pc:docMk/>
            <pc:sldMk cId="2753346900" sldId="2147378022"/>
            <ac:spMk id="27" creationId="{C783AF45-012B-7CDC-7BF5-40817162C35E}"/>
          </ac:spMkLst>
        </pc:spChg>
        <pc:spChg chg="mod">
          <ac:chgData name="Daniel Soares da Silva" userId="bd23d136-2d42-4c79-bbad-9fcf5cbd76ba" providerId="ADAL" clId="{3FB57F1C-5CED-411F-9D35-C1EEF25B55AC}" dt="2023-06-06T11:37:21.163" v="126" actId="20577"/>
          <ac:spMkLst>
            <pc:docMk/>
            <pc:sldMk cId="2753346900" sldId="2147378022"/>
            <ac:spMk id="35" creationId="{F89EF8CD-4178-5DAA-86E9-3433EF792BEA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37" creationId="{CF02A5D6-706D-D084-90E9-26C87F6A3CC5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38" creationId="{B7061247-91A3-EE06-FA8A-EE088FA85AC1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39" creationId="{923F7F06-56A2-57AE-7A6A-545972DACC83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0" creationId="{34D6359B-10B1-3B13-8D17-9EF6A0EA0E6C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1" creationId="{5753F221-B3B4-6E8A-60DE-A99C26010F0C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2" creationId="{7FA34E75-779D-2B77-20AC-766BC1D2CA59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3" creationId="{9E5E26D0-A8E8-DA3F-1B18-ED4E30B20DD0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4" creationId="{381BBF34-A041-1579-0B9E-74F6F47ADD51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5" creationId="{725C29D9-62DC-5EFC-B3FE-494F5643BB2B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6" creationId="{F532482F-8740-AB15-37C8-74CFB11A4CA0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7" creationId="{9C196073-288C-A723-0225-61C20013E661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8" creationId="{47300C03-BFFF-22BD-2571-B9941FAED5BF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49" creationId="{2DB9441A-D79E-93F2-47B7-7D4159CD7ACD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0" creationId="{E9D79F72-EBCD-84B2-B887-4B977EE20009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1" creationId="{97F03C4A-A23D-F3C7-6048-E5AE2E1ECDBC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2" creationId="{3D3C2335-C084-7EC6-0FE2-267105D7DFA8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3" creationId="{C19262A3-BF41-BF52-2197-ACEAA32E095A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4" creationId="{8D6166AD-9A23-9A05-6F79-18377312E9C5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5" creationId="{A8349FB2-8765-9395-F752-8A7FCF428C4E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6" creationId="{3E12B5AE-97A1-DFFF-EED4-D7E368ACEB3B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7" creationId="{B4B034E9-D20E-3E46-7067-90348EAF388F}"/>
          </ac:spMkLst>
        </pc:spChg>
        <pc:spChg chg="add del mod">
          <ac:chgData name="Daniel Soares da Silva" userId="bd23d136-2d42-4c79-bbad-9fcf5cbd76ba" providerId="ADAL" clId="{3FB57F1C-5CED-411F-9D35-C1EEF25B55AC}" dt="2023-06-06T11:38:01.078" v="136"/>
          <ac:spMkLst>
            <pc:docMk/>
            <pc:sldMk cId="2753346900" sldId="2147378022"/>
            <ac:spMk id="59" creationId="{92B0EDB0-C6FE-8E27-05D2-5F10219248E2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0" creationId="{9167C323-699A-4814-4249-535074CE9F99}"/>
          </ac:spMkLst>
        </pc:spChg>
        <pc:spChg chg="mod">
          <ac:chgData name="Daniel Soares da Silva" userId="bd23d136-2d42-4c79-bbad-9fcf5cbd76ba" providerId="ADAL" clId="{3FB57F1C-5CED-411F-9D35-C1EEF25B55AC}" dt="2023-06-09T17:18:51.803" v="372" actId="14100"/>
          <ac:spMkLst>
            <pc:docMk/>
            <pc:sldMk cId="2753346900" sldId="2147378022"/>
            <ac:spMk id="71" creationId="{0C026E52-7697-F062-8C54-E2DD052A296B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2" creationId="{C209A498-2B8E-A80E-422F-33C5187ED235}"/>
          </ac:spMkLst>
        </pc:spChg>
        <pc:spChg chg="mod">
          <ac:chgData name="Daniel Soares da Silva" userId="bd23d136-2d42-4c79-bbad-9fcf5cbd76ba" providerId="ADAL" clId="{3FB57F1C-5CED-411F-9D35-C1EEF25B55AC}" dt="2023-06-09T17:18:22.675" v="342" actId="14100"/>
          <ac:spMkLst>
            <pc:docMk/>
            <pc:sldMk cId="2753346900" sldId="2147378022"/>
            <ac:spMk id="73" creationId="{18C184B2-1EDC-0FDD-5A6C-8273D79E5846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4" creationId="{30478500-454E-1ABA-0A10-65480383552C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5" creationId="{B56975FE-B35C-D200-9203-E2BE47AA1F9D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6" creationId="{71F76766-B3DB-493E-33CE-54B883F38CEA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7" creationId="{962D3E23-B7C0-DD80-7DC1-993CBF58D5C7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8" creationId="{49D066F9-C937-D1B0-57FD-D9FDF5C31D95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79" creationId="{5815B5C4-2639-1440-8BB9-F2EC16BCF0FC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0" creationId="{4E512FB8-7F78-52C3-E3C5-B03A6EB0A094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1" creationId="{4BC11E63-D4F8-35AA-0C1E-1109942BFA60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2" creationId="{38DDEEFE-1EE8-AA40-0559-563EBCE3C462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3" creationId="{2B2113D5-3524-EEA2-49CF-4620588213D0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4" creationId="{6CF4C0B2-8E76-8A6B-BDA9-859447126965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5" creationId="{2BD6E7C7-2269-58F1-6E08-21B1900D6463}"/>
          </ac:spMkLst>
        </pc:spChg>
        <pc:spChg chg="mod">
          <ac:chgData name="Daniel Soares da Silva" userId="bd23d136-2d42-4c79-bbad-9fcf5cbd76ba" providerId="ADAL" clId="{3FB57F1C-5CED-411F-9D35-C1EEF25B55AC}" dt="2023-06-09T17:18:22.675" v="342" actId="14100"/>
          <ac:spMkLst>
            <pc:docMk/>
            <pc:sldMk cId="2753346900" sldId="2147378022"/>
            <ac:spMk id="86" creationId="{749DE648-DFAE-5C5C-F036-217CDA8D9868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7" creationId="{CE88E93E-38FA-A557-50AB-3D63328F6070}"/>
          </ac:spMkLst>
        </pc:spChg>
        <pc:spChg chg="mod">
          <ac:chgData name="Daniel Soares da Silva" userId="bd23d136-2d42-4c79-bbad-9fcf5cbd76ba" providerId="ADAL" clId="{3FB57F1C-5CED-411F-9D35-C1EEF25B55AC}" dt="2023-06-09T17:18:51.803" v="372" actId="14100"/>
          <ac:spMkLst>
            <pc:docMk/>
            <pc:sldMk cId="2753346900" sldId="2147378022"/>
            <ac:spMk id="88" creationId="{FC9D0539-7C2E-FFE6-A3B6-D7F3B9168556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89" creationId="{000F50D2-05B8-8DCB-F989-E950DBD9DF4E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90" creationId="{811CA95D-D0C1-48AE-06E8-630E86242DEF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92" creationId="{44E49212-296F-C98C-5E32-D411A7610E67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96" creationId="{9FE326E1-1DBB-5A2F-E0BC-5173563EA64F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97" creationId="{E4997796-89C1-6F6F-2418-B3F31D8A38E7}"/>
          </ac:spMkLst>
        </pc:spChg>
        <pc:spChg chg="mod">
          <ac:chgData name="Daniel Soares da Silva" userId="bd23d136-2d42-4c79-bbad-9fcf5cbd76ba" providerId="ADAL" clId="{3FB57F1C-5CED-411F-9D35-C1EEF25B55AC}" dt="2023-06-09T17:18:34.325" v="369" actId="1037"/>
          <ac:spMkLst>
            <pc:docMk/>
            <pc:sldMk cId="2753346900" sldId="2147378022"/>
            <ac:spMk id="98" creationId="{153AD9E6-1EF2-56D5-1200-2AB5FB0ED854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99" creationId="{CFEFAC03-573A-C216-AD52-B8BF30A9FEF1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100" creationId="{24F2EF26-EFCB-12F5-3FC4-92A41B67BA15}"/>
          </ac:spMkLst>
        </pc:spChg>
        <pc:spChg chg="mod">
          <ac:chgData name="Daniel Soares da Silva" userId="bd23d136-2d42-4c79-bbad-9fcf5cbd76ba" providerId="ADAL" clId="{3FB57F1C-5CED-411F-9D35-C1EEF25B55AC}" dt="2023-06-06T11:44:06.647" v="336" actId="403"/>
          <ac:spMkLst>
            <pc:docMk/>
            <pc:sldMk cId="2753346900" sldId="2147378022"/>
            <ac:spMk id="101" creationId="{CFD09862-FE4D-FA7B-ACEB-3703BB5BA7DB}"/>
          </ac:spMkLst>
        </pc:spChg>
        <pc:grpChg chg="add mod">
          <ac:chgData name="Daniel Soares da Silva" userId="bd23d136-2d42-4c79-bbad-9fcf5cbd76ba" providerId="ADAL" clId="{3FB57F1C-5CED-411F-9D35-C1EEF25B55AC}" dt="2023-06-06T11:38:00.555" v="135" actId="164"/>
          <ac:grpSpMkLst>
            <pc:docMk/>
            <pc:sldMk cId="2753346900" sldId="2147378022"/>
            <ac:grpSpMk id="65" creationId="{C87D525D-B307-556B-8773-2EC87F9B3C62}"/>
          </ac:grpSpMkLst>
        </pc:grpChg>
        <pc:grpChg chg="add mod">
          <ac:chgData name="Daniel Soares da Silva" userId="bd23d136-2d42-4c79-bbad-9fcf5cbd76ba" providerId="ADAL" clId="{3FB57F1C-5CED-411F-9D35-C1EEF25B55AC}" dt="2023-06-06T11:44:05.097" v="335" actId="1076"/>
          <ac:grpSpMkLst>
            <pc:docMk/>
            <pc:sldMk cId="2753346900" sldId="2147378022"/>
            <ac:grpSpMk id="66" creationId="{B3710133-D827-7312-28E7-1CA17CCE24F4}"/>
          </ac:grpSpMkLst>
        </pc:grp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2" creationId="{3353C845-7869-A32D-D12E-4F5BF3918F82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3" creationId="{7B69250D-2967-8039-D4F8-1D341B02A0F4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4" creationId="{3B45E3DB-0198-F540-8534-D7201699CD96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26" creationId="{755E102F-C1C0-14F9-8A97-3D226E92BC82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28" creationId="{91164AB2-EF9A-3072-25BA-E99EC46C7DFA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29" creationId="{E6267BCC-DE13-7B1A-C2C5-A30E1C4579F2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30" creationId="{4F31D2CF-3370-05C3-D250-2F96AF8D0204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31" creationId="{8F0CA5F3-98B8-4C6B-315D-3658197DF02D}"/>
          </ac:cxnSpMkLst>
        </pc:cxnChg>
        <pc:cxnChg chg="add del mod">
          <ac:chgData name="Daniel Soares da Silva" userId="bd23d136-2d42-4c79-bbad-9fcf5cbd76ba" providerId="ADAL" clId="{3FB57F1C-5CED-411F-9D35-C1EEF25B55AC}" dt="2023-06-06T11:37:36.158" v="128"/>
          <ac:cxnSpMkLst>
            <pc:docMk/>
            <pc:sldMk cId="2753346900" sldId="2147378022"/>
            <ac:cxnSpMk id="32" creationId="{53C6FB31-2EE8-5A25-D6EF-F4CA9F3D6033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33" creationId="{68F347D0-E688-7839-3C35-F577CD282D3C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34" creationId="{B255A64E-7AE7-2C9C-393F-9F410D449019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36" creationId="{573C29BA-67E6-8FF9-9DAC-AF6F132929C8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58" creationId="{4825B915-382B-AEB4-30FC-7EBC74D0C3DF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60" creationId="{2AD9D39C-F460-06F1-808F-2059C83C6DD3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61" creationId="{A5A40531-5623-76DE-7050-AD1A993B7C07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62" creationId="{B2E98FC0-E50E-CDB5-2FD7-5870B4E1C6AF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63" creationId="{14F452C7-9579-7739-959B-357D15C34C49}"/>
          </ac:cxnSpMkLst>
        </pc:cxnChg>
        <pc:cxnChg chg="add del mod">
          <ac:chgData name="Daniel Soares da Silva" userId="bd23d136-2d42-4c79-bbad-9fcf5cbd76ba" providerId="ADAL" clId="{3FB57F1C-5CED-411F-9D35-C1EEF25B55AC}" dt="2023-06-06T11:38:01.078" v="136"/>
          <ac:cxnSpMkLst>
            <pc:docMk/>
            <pc:sldMk cId="2753346900" sldId="2147378022"/>
            <ac:cxnSpMk id="64" creationId="{E273A980-E7CF-9A9A-C7C2-FEF666637E12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67" creationId="{0F6E2A8F-C3E6-0A48-09AD-DA27DBD70D36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68" creationId="{F8641B72-0C56-84B6-5CB5-6A6292142AC9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69" creationId="{8F6FB14B-DB3A-7C7E-F1C5-756CDFBF9036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91" creationId="{04CEB8F7-8D99-D401-6B10-5843DA4F6B67}"/>
          </ac:cxnSpMkLst>
        </pc:cxnChg>
        <pc:cxnChg chg="mod">
          <ac:chgData name="Daniel Soares da Silva" userId="bd23d136-2d42-4c79-bbad-9fcf5cbd76ba" providerId="ADAL" clId="{3FB57F1C-5CED-411F-9D35-C1EEF25B55AC}" dt="2023-06-09T17:18:34.325" v="369" actId="1037"/>
          <ac:cxnSpMkLst>
            <pc:docMk/>
            <pc:sldMk cId="2753346900" sldId="2147378022"/>
            <ac:cxnSpMk id="93" creationId="{70E62FAB-6A81-1DBE-097B-D6390249BDC5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94" creationId="{DB31F528-5DE1-0D72-DE1A-5755705593E5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95" creationId="{10B71957-889E-6F22-8CEC-3836552CE130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102" creationId="{B209CDA2-6F29-9DA2-4F16-6DE9EB24F356}"/>
          </ac:cxnSpMkLst>
        </pc:cxnChg>
        <pc:cxnChg chg="mod">
          <ac:chgData name="Daniel Soares da Silva" userId="bd23d136-2d42-4c79-bbad-9fcf5cbd76ba" providerId="ADAL" clId="{3FB57F1C-5CED-411F-9D35-C1EEF25B55AC}" dt="2023-06-06T11:38:17.724" v="137"/>
          <ac:cxnSpMkLst>
            <pc:docMk/>
            <pc:sldMk cId="2753346900" sldId="2147378022"/>
            <ac:cxnSpMk id="103" creationId="{958E2B7C-F651-1E77-063E-56BBA2885BA2}"/>
          </ac:cxnSpMkLst>
        </pc:cxnChg>
      </pc:sldChg>
      <pc:sldChg chg="modSp mod">
        <pc:chgData name="Daniel Soares da Silva" userId="bd23d136-2d42-4c79-bbad-9fcf5cbd76ba" providerId="ADAL" clId="{3FB57F1C-5CED-411F-9D35-C1EEF25B55AC}" dt="2023-06-06T11:36:48.959" v="82" actId="20577"/>
        <pc:sldMkLst>
          <pc:docMk/>
          <pc:sldMk cId="1918425394" sldId="2147378083"/>
        </pc:sldMkLst>
        <pc:spChg chg="mod">
          <ac:chgData name="Daniel Soares da Silva" userId="bd23d136-2d42-4c79-bbad-9fcf5cbd76ba" providerId="ADAL" clId="{3FB57F1C-5CED-411F-9D35-C1EEF25B55AC}" dt="2023-06-06T11:36:43.011" v="73" actId="20577"/>
          <ac:spMkLst>
            <pc:docMk/>
            <pc:sldMk cId="1918425394" sldId="2147378083"/>
            <ac:spMk id="4" creationId="{8F308767-661B-3879-2089-338110727686}"/>
          </ac:spMkLst>
        </pc:spChg>
        <pc:spChg chg="mod">
          <ac:chgData name="Daniel Soares da Silva" userId="bd23d136-2d42-4c79-bbad-9fcf5cbd76ba" providerId="ADAL" clId="{3FB57F1C-5CED-411F-9D35-C1EEF25B55AC}" dt="2023-06-06T11:36:48.959" v="82" actId="20577"/>
          <ac:spMkLst>
            <pc:docMk/>
            <pc:sldMk cId="1918425394" sldId="2147378083"/>
            <ac:spMk id="5" creationId="{F3BE4B43-213C-6032-B456-96ED5B875587}"/>
          </ac:spMkLst>
        </pc:spChg>
      </pc:sldChg>
      <pc:sldChg chg="mod modShow">
        <pc:chgData name="Daniel Soares da Silva" userId="bd23d136-2d42-4c79-bbad-9fcf5cbd76ba" providerId="ADAL" clId="{3FB57F1C-5CED-411F-9D35-C1EEF25B55AC}" dt="2023-06-09T17:12:33.390" v="341" actId="729"/>
        <pc:sldMkLst>
          <pc:docMk/>
          <pc:sldMk cId="3990419376" sldId="2147378086"/>
        </pc:sldMkLst>
      </pc:sldChg>
      <pc:sldChg chg="mod modShow">
        <pc:chgData name="Daniel Soares da Silva" userId="bd23d136-2d42-4c79-bbad-9fcf5cbd76ba" providerId="ADAL" clId="{3FB57F1C-5CED-411F-9D35-C1EEF25B55AC}" dt="2023-06-09T17:12:33.390" v="341" actId="729"/>
        <pc:sldMkLst>
          <pc:docMk/>
          <pc:sldMk cId="4098130277" sldId="2147378087"/>
        </pc:sldMkLst>
      </pc:sldChg>
      <pc:sldChg chg="mod modShow">
        <pc:chgData name="Daniel Soares da Silva" userId="bd23d136-2d42-4c79-bbad-9fcf5cbd76ba" providerId="ADAL" clId="{3FB57F1C-5CED-411F-9D35-C1EEF25B55AC}" dt="2023-06-09T17:12:33.390" v="341" actId="729"/>
        <pc:sldMkLst>
          <pc:docMk/>
          <pc:sldMk cId="3128979896" sldId="2147378088"/>
        </pc:sldMkLst>
      </pc:sldChg>
      <pc:sldChg chg="mod modShow">
        <pc:chgData name="Daniel Soares da Silva" userId="bd23d136-2d42-4c79-bbad-9fcf5cbd76ba" providerId="ADAL" clId="{3FB57F1C-5CED-411F-9D35-C1EEF25B55AC}" dt="2023-06-09T17:12:33.390" v="341" actId="729"/>
        <pc:sldMkLst>
          <pc:docMk/>
          <pc:sldMk cId="1352777718" sldId="2147378089"/>
        </pc:sldMkLst>
      </pc:sldChg>
    </pc:docChg>
  </pc:docChgLst>
  <pc:docChgLst>
    <pc:chgData name="Rafael  Cavalcanti" userId="1a8a7017-8b89-47cc-a0ff-fe08305458cc" providerId="ADAL" clId="{364C342D-92D8-4FEF-92AE-A339683C96AC}"/>
    <pc:docChg chg="undo custSel modSld">
      <pc:chgData name="Rafael  Cavalcanti" userId="1a8a7017-8b89-47cc-a0ff-fe08305458cc" providerId="ADAL" clId="{364C342D-92D8-4FEF-92AE-A339683C96AC}" dt="2023-10-11T11:28:39.915" v="1" actId="20577"/>
      <pc:docMkLst>
        <pc:docMk/>
      </pc:docMkLst>
      <pc:sldChg chg="modSp mod">
        <pc:chgData name="Rafael  Cavalcanti" userId="1a8a7017-8b89-47cc-a0ff-fe08305458cc" providerId="ADAL" clId="{364C342D-92D8-4FEF-92AE-A339683C96AC}" dt="2023-10-11T11:28:39.915" v="1" actId="20577"/>
        <pc:sldMkLst>
          <pc:docMk/>
          <pc:sldMk cId="1397481141" sldId="2147378090"/>
        </pc:sldMkLst>
        <pc:spChg chg="mod">
          <ac:chgData name="Rafael  Cavalcanti" userId="1a8a7017-8b89-47cc-a0ff-fe08305458cc" providerId="ADAL" clId="{364C342D-92D8-4FEF-92AE-A339683C96AC}" dt="2023-10-11T11:28:39.915" v="1" actId="20577"/>
          <ac:spMkLst>
            <pc:docMk/>
            <pc:sldMk cId="1397481141" sldId="2147378090"/>
            <ac:spMk id="24" creationId="{F70998F3-B5F3-024E-7A3A-D51F9924F7B8}"/>
          </ac:spMkLst>
        </pc:spChg>
      </pc:sldChg>
    </pc:docChg>
  </pc:docChgLst>
  <pc:docChgLst>
    <pc:chgData name="Daniel Soares da Silva" userId="bd23d136-2d42-4c79-bbad-9fcf5cbd76ba" providerId="ADAL" clId="{9B30B1DF-6CBB-4095-AB9D-731C66488FB8}"/>
    <pc:docChg chg="custSel addSld delSld modSld sldOrd delMainMaster delSection modSection">
      <pc:chgData name="Daniel Soares da Silva" userId="bd23d136-2d42-4c79-bbad-9fcf5cbd76ba" providerId="ADAL" clId="{9B30B1DF-6CBB-4095-AB9D-731C66488FB8}" dt="2023-06-01T12:28:23.086" v="483" actId="1076"/>
      <pc:docMkLst>
        <pc:docMk/>
      </pc:docMkLst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1998689758" sldId="256"/>
        </pc:sldMkLst>
      </pc:sldChg>
      <pc:sldChg chg="mod modShow">
        <pc:chgData name="Daniel Soares da Silva" userId="bd23d136-2d42-4c79-bbad-9fcf5cbd76ba" providerId="ADAL" clId="{9B30B1DF-6CBB-4095-AB9D-731C66488FB8}" dt="2023-05-30T17:51:01.152" v="53" actId="729"/>
        <pc:sldMkLst>
          <pc:docMk/>
          <pc:sldMk cId="2162980608" sldId="257"/>
        </pc:sldMkLst>
      </pc:sldChg>
      <pc:sldChg chg="mod modShow">
        <pc:chgData name="Daniel Soares da Silva" userId="bd23d136-2d42-4c79-bbad-9fcf5cbd76ba" providerId="ADAL" clId="{9B30B1DF-6CBB-4095-AB9D-731C66488FB8}" dt="2023-05-30T17:51:01.152" v="53" actId="729"/>
        <pc:sldMkLst>
          <pc:docMk/>
          <pc:sldMk cId="646530949" sldId="258"/>
        </pc:sldMkLst>
      </pc:sldChg>
      <pc:sldChg chg="del mod modShow">
        <pc:chgData name="Daniel Soares da Silva" userId="bd23d136-2d42-4c79-bbad-9fcf5cbd76ba" providerId="ADAL" clId="{9B30B1DF-6CBB-4095-AB9D-731C66488FB8}" dt="2023-05-30T17:51:07.648" v="54" actId="47"/>
        <pc:sldMkLst>
          <pc:docMk/>
          <pc:sldMk cId="1080328426" sldId="259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522781811" sldId="288"/>
        </pc:sldMkLst>
      </pc:sldChg>
      <pc:sldChg chg="delSp mod modShow">
        <pc:chgData name="Daniel Soares da Silva" userId="bd23d136-2d42-4c79-bbad-9fcf5cbd76ba" providerId="ADAL" clId="{9B30B1DF-6CBB-4095-AB9D-731C66488FB8}" dt="2023-05-30T17:50:43.096" v="50" actId="729"/>
        <pc:sldMkLst>
          <pc:docMk/>
          <pc:sldMk cId="2275665251" sldId="300"/>
        </pc:sldMkLst>
        <pc:spChg chg="del">
          <ac:chgData name="Daniel Soares da Silva" userId="bd23d136-2d42-4c79-bbad-9fcf5cbd76ba" providerId="ADAL" clId="{9B30B1DF-6CBB-4095-AB9D-731C66488FB8}" dt="2023-05-30T17:50:15.624" v="46" actId="478"/>
          <ac:spMkLst>
            <pc:docMk/>
            <pc:sldMk cId="2275665251" sldId="300"/>
            <ac:spMk id="2" creationId="{704D7BA3-5E5B-770A-3E66-24DA01306A34}"/>
          </ac:spMkLst>
        </pc:spChg>
        <pc:spChg chg="del">
          <ac:chgData name="Daniel Soares da Silva" userId="bd23d136-2d42-4c79-bbad-9fcf5cbd76ba" providerId="ADAL" clId="{9B30B1DF-6CBB-4095-AB9D-731C66488FB8}" dt="2023-05-30T17:50:10.181" v="44" actId="478"/>
          <ac:spMkLst>
            <pc:docMk/>
            <pc:sldMk cId="2275665251" sldId="300"/>
            <ac:spMk id="14" creationId="{0E73FE78-EE67-357E-23B1-7C284B0614E5}"/>
          </ac:spMkLst>
        </pc:spChg>
        <pc:grpChg chg="del">
          <ac:chgData name="Daniel Soares da Silva" userId="bd23d136-2d42-4c79-bbad-9fcf5cbd76ba" providerId="ADAL" clId="{9B30B1DF-6CBB-4095-AB9D-731C66488FB8}" dt="2023-05-30T17:50:27.618" v="49" actId="478"/>
          <ac:grpSpMkLst>
            <pc:docMk/>
            <pc:sldMk cId="2275665251" sldId="300"/>
            <ac:grpSpMk id="9" creationId="{6CBD9A60-2EAC-1FED-5C74-E23430B8793F}"/>
          </ac:grpSpMkLst>
        </pc:grpChg>
        <pc:grpChg chg="del">
          <ac:chgData name="Daniel Soares da Silva" userId="bd23d136-2d42-4c79-bbad-9fcf5cbd76ba" providerId="ADAL" clId="{9B30B1DF-6CBB-4095-AB9D-731C66488FB8}" dt="2023-05-30T17:50:27.618" v="49" actId="478"/>
          <ac:grpSpMkLst>
            <pc:docMk/>
            <pc:sldMk cId="2275665251" sldId="300"/>
            <ac:grpSpMk id="15" creationId="{CC8758ED-8F13-8556-C11F-BB2479B03B49}"/>
          </ac:grpSpMkLst>
        </pc:grpChg>
        <pc:grpChg chg="del">
          <ac:chgData name="Daniel Soares da Silva" userId="bd23d136-2d42-4c79-bbad-9fcf5cbd76ba" providerId="ADAL" clId="{9B30B1DF-6CBB-4095-AB9D-731C66488FB8}" dt="2023-05-30T17:50:12.988" v="45" actId="478"/>
          <ac:grpSpMkLst>
            <pc:docMk/>
            <pc:sldMk cId="2275665251" sldId="300"/>
            <ac:grpSpMk id="16" creationId="{B097E45F-2132-69D0-CB34-4A1E5B45AF1F}"/>
          </ac:grpSpMkLst>
        </pc:grpChg>
        <pc:grpChg chg="del">
          <ac:chgData name="Daniel Soares da Silva" userId="bd23d136-2d42-4c79-bbad-9fcf5cbd76ba" providerId="ADAL" clId="{9B30B1DF-6CBB-4095-AB9D-731C66488FB8}" dt="2023-05-30T17:50:27.618" v="49" actId="478"/>
          <ac:grpSpMkLst>
            <pc:docMk/>
            <pc:sldMk cId="2275665251" sldId="300"/>
            <ac:grpSpMk id="20" creationId="{5B624620-11A4-4FAD-9AB4-7B92900FAD92}"/>
          </ac:grpSpMkLst>
        </pc:grpChg>
        <pc:grpChg chg="del">
          <ac:chgData name="Daniel Soares da Silva" userId="bd23d136-2d42-4c79-bbad-9fcf5cbd76ba" providerId="ADAL" clId="{9B30B1DF-6CBB-4095-AB9D-731C66488FB8}" dt="2023-05-30T17:50:27.618" v="49" actId="478"/>
          <ac:grpSpMkLst>
            <pc:docMk/>
            <pc:sldMk cId="2275665251" sldId="300"/>
            <ac:grpSpMk id="25" creationId="{AE88C177-965E-5163-D7E2-6BAB03AD8B7F}"/>
          </ac:grpSpMkLst>
        </pc:grpChg>
        <pc:grpChg chg="del">
          <ac:chgData name="Daniel Soares da Silva" userId="bd23d136-2d42-4c79-bbad-9fcf5cbd76ba" providerId="ADAL" clId="{9B30B1DF-6CBB-4095-AB9D-731C66488FB8}" dt="2023-05-30T17:50:27.618" v="49" actId="478"/>
          <ac:grpSpMkLst>
            <pc:docMk/>
            <pc:sldMk cId="2275665251" sldId="300"/>
            <ac:grpSpMk id="30" creationId="{BFC0ADA7-D05A-8F60-7699-140967FBD66A}"/>
          </ac:grpSpMkLst>
        </pc:grpChg>
        <pc:picChg chg="del">
          <ac:chgData name="Daniel Soares da Silva" userId="bd23d136-2d42-4c79-bbad-9fcf5cbd76ba" providerId="ADAL" clId="{9B30B1DF-6CBB-4095-AB9D-731C66488FB8}" dt="2023-05-30T17:50:27.618" v="49" actId="478"/>
          <ac:picMkLst>
            <pc:docMk/>
            <pc:sldMk cId="2275665251" sldId="300"/>
            <ac:picMk id="34" creationId="{35C2F9AF-C1B7-AA4A-E762-B46F8FF0DC62}"/>
          </ac:picMkLst>
        </pc:picChg>
        <pc:picChg chg="del">
          <ac:chgData name="Daniel Soares da Silva" userId="bd23d136-2d42-4c79-bbad-9fcf5cbd76ba" providerId="ADAL" clId="{9B30B1DF-6CBB-4095-AB9D-731C66488FB8}" dt="2023-05-30T17:50:27.618" v="49" actId="478"/>
          <ac:picMkLst>
            <pc:docMk/>
            <pc:sldMk cId="2275665251" sldId="300"/>
            <ac:picMk id="35" creationId="{F12C98AA-9B67-50FB-DE9E-B6613A6FB026}"/>
          </ac:picMkLst>
        </pc:picChg>
        <pc:picChg chg="del">
          <ac:chgData name="Daniel Soares da Silva" userId="bd23d136-2d42-4c79-bbad-9fcf5cbd76ba" providerId="ADAL" clId="{9B30B1DF-6CBB-4095-AB9D-731C66488FB8}" dt="2023-05-30T17:50:27.618" v="49" actId="478"/>
          <ac:picMkLst>
            <pc:docMk/>
            <pc:sldMk cId="2275665251" sldId="300"/>
            <ac:picMk id="36" creationId="{B8170B5F-5FC3-5C9A-759E-46C0EA35CB4E}"/>
          </ac:picMkLst>
        </pc:picChg>
        <pc:picChg chg="del">
          <ac:chgData name="Daniel Soares da Silva" userId="bd23d136-2d42-4c79-bbad-9fcf5cbd76ba" providerId="ADAL" clId="{9B30B1DF-6CBB-4095-AB9D-731C66488FB8}" dt="2023-05-30T17:50:27.618" v="49" actId="478"/>
          <ac:picMkLst>
            <pc:docMk/>
            <pc:sldMk cId="2275665251" sldId="300"/>
            <ac:picMk id="37" creationId="{8977BEE1-9471-22E3-7E46-87CAA6119CEE}"/>
          </ac:picMkLst>
        </pc:picChg>
      </pc:sldChg>
      <pc:sldChg chg="mod modShow">
        <pc:chgData name="Daniel Soares da Silva" userId="bd23d136-2d42-4c79-bbad-9fcf5cbd76ba" providerId="ADAL" clId="{9B30B1DF-6CBB-4095-AB9D-731C66488FB8}" dt="2023-05-30T17:50:43.096" v="50" actId="729"/>
        <pc:sldMkLst>
          <pc:docMk/>
          <pc:sldMk cId="1393728547" sldId="304"/>
        </pc:sldMkLst>
      </pc:sldChg>
      <pc:sldChg chg="delSp mod ord modShow">
        <pc:chgData name="Daniel Soares da Silva" userId="bd23d136-2d42-4c79-bbad-9fcf5cbd76ba" providerId="ADAL" clId="{9B30B1DF-6CBB-4095-AB9D-731C66488FB8}" dt="2023-05-30T17:53:26.076" v="90"/>
        <pc:sldMkLst>
          <pc:docMk/>
          <pc:sldMk cId="3299934948" sldId="306"/>
        </pc:sldMkLst>
        <pc:spChg chg="del">
          <ac:chgData name="Daniel Soares da Silva" userId="bd23d136-2d42-4c79-bbad-9fcf5cbd76ba" providerId="ADAL" clId="{9B30B1DF-6CBB-4095-AB9D-731C66488FB8}" dt="2023-05-30T17:50:07.649" v="43" actId="478"/>
          <ac:spMkLst>
            <pc:docMk/>
            <pc:sldMk cId="3299934948" sldId="306"/>
            <ac:spMk id="56" creationId="{CDADA483-C670-5996-E7FA-72FABA7A2B63}"/>
          </ac:spMkLst>
        </pc:spChg>
        <pc:spChg chg="del">
          <ac:chgData name="Daniel Soares da Silva" userId="bd23d136-2d42-4c79-bbad-9fcf5cbd76ba" providerId="ADAL" clId="{9B30B1DF-6CBB-4095-AB9D-731C66488FB8}" dt="2023-05-30T17:50:24.767" v="48" actId="478"/>
          <ac:spMkLst>
            <pc:docMk/>
            <pc:sldMk cId="3299934948" sldId="306"/>
            <ac:spMk id="58" creationId="{5E221AC1-F21E-4E80-FDCB-C7D733DE09E9}"/>
          </ac:spMkLst>
        </pc:spChg>
        <pc:grpChg chg="del">
          <ac:chgData name="Daniel Soares da Silva" userId="bd23d136-2d42-4c79-bbad-9fcf5cbd76ba" providerId="ADAL" clId="{9B30B1DF-6CBB-4095-AB9D-731C66488FB8}" dt="2023-05-30T17:50:24.767" v="48" actId="478"/>
          <ac:grpSpMkLst>
            <pc:docMk/>
            <pc:sldMk cId="3299934948" sldId="306"/>
            <ac:grpSpMk id="5" creationId="{CA07BB2C-F417-AC6C-B500-8C857C87A7AD}"/>
          </ac:grpSpMkLst>
        </pc:grpChg>
        <pc:grpChg chg="del">
          <ac:chgData name="Daniel Soares da Silva" userId="bd23d136-2d42-4c79-bbad-9fcf5cbd76ba" providerId="ADAL" clId="{9B30B1DF-6CBB-4095-AB9D-731C66488FB8}" dt="2023-05-30T17:50:24.767" v="48" actId="478"/>
          <ac:grpSpMkLst>
            <pc:docMk/>
            <pc:sldMk cId="3299934948" sldId="306"/>
            <ac:grpSpMk id="10" creationId="{70FC54D0-4DA5-FD83-E066-1663D7803C15}"/>
          </ac:grpSpMkLst>
        </pc:grpChg>
        <pc:grpChg chg="del">
          <ac:chgData name="Daniel Soares da Silva" userId="bd23d136-2d42-4c79-bbad-9fcf5cbd76ba" providerId="ADAL" clId="{9B30B1DF-6CBB-4095-AB9D-731C66488FB8}" dt="2023-05-30T17:50:24.767" v="48" actId="478"/>
          <ac:grpSpMkLst>
            <pc:docMk/>
            <pc:sldMk cId="3299934948" sldId="306"/>
            <ac:grpSpMk id="13" creationId="{92C21AF7-8F46-BA83-7C2E-43FEA7608CD7}"/>
          </ac:grpSpMkLst>
        </pc:grpChg>
        <pc:grpChg chg="del">
          <ac:chgData name="Daniel Soares da Silva" userId="bd23d136-2d42-4c79-bbad-9fcf5cbd76ba" providerId="ADAL" clId="{9B30B1DF-6CBB-4095-AB9D-731C66488FB8}" dt="2023-05-30T17:50:24.767" v="48" actId="478"/>
          <ac:grpSpMkLst>
            <pc:docMk/>
            <pc:sldMk cId="3299934948" sldId="306"/>
            <ac:grpSpMk id="21" creationId="{24A2F318-29C4-812E-C49C-146E9E19D153}"/>
          </ac:grpSpMkLst>
        </pc:grpChg>
        <pc:grpChg chg="del">
          <ac:chgData name="Daniel Soares da Silva" userId="bd23d136-2d42-4c79-bbad-9fcf5cbd76ba" providerId="ADAL" clId="{9B30B1DF-6CBB-4095-AB9D-731C66488FB8}" dt="2023-05-30T17:50:24.767" v="48" actId="478"/>
          <ac:grpSpMkLst>
            <pc:docMk/>
            <pc:sldMk cId="3299934948" sldId="306"/>
            <ac:grpSpMk id="24" creationId="{A91B5504-A1FC-4467-7E77-0619D2516AE1}"/>
          </ac:grpSpMkLst>
        </pc:grpChg>
        <pc:grpChg chg="del">
          <ac:chgData name="Daniel Soares da Silva" userId="bd23d136-2d42-4c79-bbad-9fcf5cbd76ba" providerId="ADAL" clId="{9B30B1DF-6CBB-4095-AB9D-731C66488FB8}" dt="2023-05-30T17:50:24.767" v="48" actId="478"/>
          <ac:grpSpMkLst>
            <pc:docMk/>
            <pc:sldMk cId="3299934948" sldId="306"/>
            <ac:grpSpMk id="31" creationId="{DBF9836B-C9FC-7CD9-5EB9-ED29EDBD97E8}"/>
          </ac:grpSpMkLst>
        </pc:grpChg>
        <pc:picChg chg="del">
          <ac:chgData name="Daniel Soares da Silva" userId="bd23d136-2d42-4c79-bbad-9fcf5cbd76ba" providerId="ADAL" clId="{9B30B1DF-6CBB-4095-AB9D-731C66488FB8}" dt="2023-05-30T17:50:24.767" v="48" actId="478"/>
          <ac:picMkLst>
            <pc:docMk/>
            <pc:sldMk cId="3299934948" sldId="306"/>
            <ac:picMk id="27" creationId="{2CA3CEB7-BD7D-F058-AC06-264C1892125A}"/>
          </ac:picMkLst>
        </pc:picChg>
        <pc:picChg chg="del">
          <ac:chgData name="Daniel Soares da Silva" userId="bd23d136-2d42-4c79-bbad-9fcf5cbd76ba" providerId="ADAL" clId="{9B30B1DF-6CBB-4095-AB9D-731C66488FB8}" dt="2023-05-30T17:50:24.767" v="48" actId="478"/>
          <ac:picMkLst>
            <pc:docMk/>
            <pc:sldMk cId="3299934948" sldId="306"/>
            <ac:picMk id="28" creationId="{73E6067C-A8B8-EDE3-6862-B12D6D827101}"/>
          </ac:picMkLst>
        </pc:picChg>
        <pc:picChg chg="del">
          <ac:chgData name="Daniel Soares da Silva" userId="bd23d136-2d42-4c79-bbad-9fcf5cbd76ba" providerId="ADAL" clId="{9B30B1DF-6CBB-4095-AB9D-731C66488FB8}" dt="2023-05-30T17:50:24.767" v="48" actId="478"/>
          <ac:picMkLst>
            <pc:docMk/>
            <pc:sldMk cId="3299934948" sldId="306"/>
            <ac:picMk id="29" creationId="{AB8C80D8-D1C0-84B0-CB59-FCF5FB4D37C9}"/>
          </ac:picMkLst>
        </pc:picChg>
        <pc:picChg chg="del">
          <ac:chgData name="Daniel Soares da Silva" userId="bd23d136-2d42-4c79-bbad-9fcf5cbd76ba" providerId="ADAL" clId="{9B30B1DF-6CBB-4095-AB9D-731C66488FB8}" dt="2023-05-30T17:50:24.767" v="48" actId="478"/>
          <ac:picMkLst>
            <pc:docMk/>
            <pc:sldMk cId="3299934948" sldId="306"/>
            <ac:picMk id="30" creationId="{78791889-43C6-62A6-5152-34A7477E22D4}"/>
          </ac:picMkLst>
        </pc:picChg>
      </pc:sldChg>
      <pc:sldChg chg="delSp mod modShow">
        <pc:chgData name="Daniel Soares da Silva" userId="bd23d136-2d42-4c79-bbad-9fcf5cbd76ba" providerId="ADAL" clId="{9B30B1DF-6CBB-4095-AB9D-731C66488FB8}" dt="2023-05-30T17:50:43.096" v="50" actId="729"/>
        <pc:sldMkLst>
          <pc:docMk/>
          <pc:sldMk cId="94518913" sldId="309"/>
        </pc:sldMkLst>
        <pc:spChg chg="del">
          <ac:chgData name="Daniel Soares da Silva" userId="bd23d136-2d42-4c79-bbad-9fcf5cbd76ba" providerId="ADAL" clId="{9B30B1DF-6CBB-4095-AB9D-731C66488FB8}" dt="2023-05-30T17:50:05.128" v="42" actId="478"/>
          <ac:spMkLst>
            <pc:docMk/>
            <pc:sldMk cId="94518913" sldId="309"/>
            <ac:spMk id="56" creationId="{6084674A-C6B7-BE93-E272-F11EEADEBD8D}"/>
          </ac:spMkLst>
        </pc:spChg>
        <pc:spChg chg="del">
          <ac:chgData name="Daniel Soares da Silva" userId="bd23d136-2d42-4c79-bbad-9fcf5cbd76ba" providerId="ADAL" clId="{9B30B1DF-6CBB-4095-AB9D-731C66488FB8}" dt="2023-05-30T17:50:21.517" v="47" actId="478"/>
          <ac:spMkLst>
            <pc:docMk/>
            <pc:sldMk cId="94518913" sldId="309"/>
            <ac:spMk id="58" creationId="{94E3A16A-CA33-4D24-C3DE-C0CDE225D4BF}"/>
          </ac:spMkLst>
        </pc:spChg>
        <pc:grpChg chg="del">
          <ac:chgData name="Daniel Soares da Silva" userId="bd23d136-2d42-4c79-bbad-9fcf5cbd76ba" providerId="ADAL" clId="{9B30B1DF-6CBB-4095-AB9D-731C66488FB8}" dt="2023-05-30T17:50:21.517" v="47" actId="478"/>
          <ac:grpSpMkLst>
            <pc:docMk/>
            <pc:sldMk cId="94518913" sldId="309"/>
            <ac:grpSpMk id="4" creationId="{17BCA5FE-0436-C803-0EAA-93B238E9A492}"/>
          </ac:grpSpMkLst>
        </pc:grpChg>
        <pc:grpChg chg="del">
          <ac:chgData name="Daniel Soares da Silva" userId="bd23d136-2d42-4c79-bbad-9fcf5cbd76ba" providerId="ADAL" clId="{9B30B1DF-6CBB-4095-AB9D-731C66488FB8}" dt="2023-05-30T17:50:21.517" v="47" actId="478"/>
          <ac:grpSpMkLst>
            <pc:docMk/>
            <pc:sldMk cId="94518913" sldId="309"/>
            <ac:grpSpMk id="10" creationId="{5ADCAE44-EEE4-6E9F-0369-7A6A0AE8B9E2}"/>
          </ac:grpSpMkLst>
        </pc:grpChg>
        <pc:grpChg chg="del">
          <ac:chgData name="Daniel Soares da Silva" userId="bd23d136-2d42-4c79-bbad-9fcf5cbd76ba" providerId="ADAL" clId="{9B30B1DF-6CBB-4095-AB9D-731C66488FB8}" dt="2023-05-30T17:50:21.517" v="47" actId="478"/>
          <ac:grpSpMkLst>
            <pc:docMk/>
            <pc:sldMk cId="94518913" sldId="309"/>
            <ac:grpSpMk id="13" creationId="{563B1279-1B72-EB11-B381-D26E7525E776}"/>
          </ac:grpSpMkLst>
        </pc:grpChg>
        <pc:grpChg chg="del">
          <ac:chgData name="Daniel Soares da Silva" userId="bd23d136-2d42-4c79-bbad-9fcf5cbd76ba" providerId="ADAL" clId="{9B30B1DF-6CBB-4095-AB9D-731C66488FB8}" dt="2023-05-30T17:50:21.517" v="47" actId="478"/>
          <ac:grpSpMkLst>
            <pc:docMk/>
            <pc:sldMk cId="94518913" sldId="309"/>
            <ac:grpSpMk id="21" creationId="{4A7079E5-4D44-426D-F23B-D2FED701AF82}"/>
          </ac:grpSpMkLst>
        </pc:grpChg>
        <pc:grpChg chg="del">
          <ac:chgData name="Daniel Soares da Silva" userId="bd23d136-2d42-4c79-bbad-9fcf5cbd76ba" providerId="ADAL" clId="{9B30B1DF-6CBB-4095-AB9D-731C66488FB8}" dt="2023-05-30T17:50:21.517" v="47" actId="478"/>
          <ac:grpSpMkLst>
            <pc:docMk/>
            <pc:sldMk cId="94518913" sldId="309"/>
            <ac:grpSpMk id="24" creationId="{3E6050A2-9A22-20A0-6620-83D0485CEEAC}"/>
          </ac:grpSpMkLst>
        </pc:grpChg>
        <pc:grpChg chg="del">
          <ac:chgData name="Daniel Soares da Silva" userId="bd23d136-2d42-4c79-bbad-9fcf5cbd76ba" providerId="ADAL" clId="{9B30B1DF-6CBB-4095-AB9D-731C66488FB8}" dt="2023-05-30T17:50:21.517" v="47" actId="478"/>
          <ac:grpSpMkLst>
            <pc:docMk/>
            <pc:sldMk cId="94518913" sldId="309"/>
            <ac:grpSpMk id="31" creationId="{7201EAA1-A66C-58C0-C940-3F1EB4C83B6C}"/>
          </ac:grpSpMkLst>
        </pc:grpChg>
        <pc:picChg chg="del">
          <ac:chgData name="Daniel Soares da Silva" userId="bd23d136-2d42-4c79-bbad-9fcf5cbd76ba" providerId="ADAL" clId="{9B30B1DF-6CBB-4095-AB9D-731C66488FB8}" dt="2023-05-30T17:50:21.517" v="47" actId="478"/>
          <ac:picMkLst>
            <pc:docMk/>
            <pc:sldMk cId="94518913" sldId="309"/>
            <ac:picMk id="27" creationId="{199E82C0-FD39-50C0-C9E9-EAF2F4A651BB}"/>
          </ac:picMkLst>
        </pc:picChg>
        <pc:picChg chg="del">
          <ac:chgData name="Daniel Soares da Silva" userId="bd23d136-2d42-4c79-bbad-9fcf5cbd76ba" providerId="ADAL" clId="{9B30B1DF-6CBB-4095-AB9D-731C66488FB8}" dt="2023-05-30T17:50:21.517" v="47" actId="478"/>
          <ac:picMkLst>
            <pc:docMk/>
            <pc:sldMk cId="94518913" sldId="309"/>
            <ac:picMk id="28" creationId="{9322DEA8-5076-C9DC-D1E5-BD4681A73505}"/>
          </ac:picMkLst>
        </pc:picChg>
        <pc:picChg chg="del">
          <ac:chgData name="Daniel Soares da Silva" userId="bd23d136-2d42-4c79-bbad-9fcf5cbd76ba" providerId="ADAL" clId="{9B30B1DF-6CBB-4095-AB9D-731C66488FB8}" dt="2023-05-30T17:50:21.517" v="47" actId="478"/>
          <ac:picMkLst>
            <pc:docMk/>
            <pc:sldMk cId="94518913" sldId="309"/>
            <ac:picMk id="29" creationId="{10A96EB7-3835-B6B4-A1CB-F5BC4D3D9C7B}"/>
          </ac:picMkLst>
        </pc:picChg>
        <pc:picChg chg="del">
          <ac:chgData name="Daniel Soares da Silva" userId="bd23d136-2d42-4c79-bbad-9fcf5cbd76ba" providerId="ADAL" clId="{9B30B1DF-6CBB-4095-AB9D-731C66488FB8}" dt="2023-05-30T17:50:21.517" v="47" actId="478"/>
          <ac:picMkLst>
            <pc:docMk/>
            <pc:sldMk cId="94518913" sldId="309"/>
            <ac:picMk id="30" creationId="{4BB47ED5-15CF-AE01-3D48-94CA4E7F4F2D}"/>
          </ac:picMkLst>
        </pc:picChg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3316794082" sldId="490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4100903822" sldId="494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998291967" sldId="495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129039627" sldId="500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456162675" sldId="502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2721525156" sldId="503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3653143192" sldId="506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3912455327" sldId="507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3322432425" sldId="508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1479039095" sldId="509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2061400653" sldId="510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4105433496" sldId="513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3803668557" sldId="514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2705424914" sldId="515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127486942" sldId="516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3400756555" sldId="517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470638726" sldId="518"/>
        </pc:sldMkLst>
      </pc:sldChg>
      <pc:sldChg chg="del">
        <pc:chgData name="Daniel Soares da Silva" userId="bd23d136-2d42-4c79-bbad-9fcf5cbd76ba" providerId="ADAL" clId="{9B30B1DF-6CBB-4095-AB9D-731C66488FB8}" dt="2023-05-30T17:48:56.053" v="12" actId="47"/>
        <pc:sldMkLst>
          <pc:docMk/>
          <pc:sldMk cId="1726517844" sldId="519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4278039753" sldId="7726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2802569109" sldId="8097"/>
        </pc:sldMkLst>
      </pc:sldChg>
      <pc:sldChg chg="del">
        <pc:chgData name="Daniel Soares da Silva" userId="bd23d136-2d42-4c79-bbad-9fcf5cbd76ba" providerId="ADAL" clId="{9B30B1DF-6CBB-4095-AB9D-731C66488FB8}" dt="2023-05-30T17:48:19.391" v="11" actId="47"/>
        <pc:sldMkLst>
          <pc:docMk/>
          <pc:sldMk cId="2249325575" sldId="17073"/>
        </pc:sldMkLst>
      </pc:sldChg>
      <pc:sldChg chg="del">
        <pc:chgData name="Daniel Soares da Silva" userId="bd23d136-2d42-4c79-bbad-9fcf5cbd76ba" providerId="ADAL" clId="{9B30B1DF-6CBB-4095-AB9D-731C66488FB8}" dt="2023-05-30T17:46:52.952" v="0" actId="47"/>
        <pc:sldMkLst>
          <pc:docMk/>
          <pc:sldMk cId="2565465101" sldId="2147377925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319223314" sldId="2147377927"/>
        </pc:sldMkLst>
      </pc:sldChg>
      <pc:sldChg chg="del">
        <pc:chgData name="Daniel Soares da Silva" userId="bd23d136-2d42-4c79-bbad-9fcf5cbd76ba" providerId="ADAL" clId="{9B30B1DF-6CBB-4095-AB9D-731C66488FB8}" dt="2023-05-30T17:48:11.308" v="10" actId="47"/>
        <pc:sldMkLst>
          <pc:docMk/>
          <pc:sldMk cId="2916701238" sldId="2147377962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571665776" sldId="2147377972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759573744" sldId="2147377974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140630749" sldId="2147378003"/>
        </pc:sldMkLst>
      </pc:sldChg>
      <pc:sldChg chg="del">
        <pc:chgData name="Daniel Soares da Silva" userId="bd23d136-2d42-4c79-bbad-9fcf5cbd76ba" providerId="ADAL" clId="{9B30B1DF-6CBB-4095-AB9D-731C66488FB8}" dt="2023-05-30T17:48:11.308" v="10" actId="47"/>
        <pc:sldMkLst>
          <pc:docMk/>
          <pc:sldMk cId="1832199849" sldId="2147378004"/>
        </pc:sldMkLst>
      </pc:sldChg>
      <pc:sldChg chg="del">
        <pc:chgData name="Daniel Soares da Silva" userId="bd23d136-2d42-4c79-bbad-9fcf5cbd76ba" providerId="ADAL" clId="{9B30B1DF-6CBB-4095-AB9D-731C66488FB8}" dt="2023-05-30T17:48:19.391" v="11" actId="47"/>
        <pc:sldMkLst>
          <pc:docMk/>
          <pc:sldMk cId="2365785903" sldId="2147378006"/>
        </pc:sldMkLst>
      </pc:sldChg>
      <pc:sldChg chg="del">
        <pc:chgData name="Daniel Soares da Silva" userId="bd23d136-2d42-4c79-bbad-9fcf5cbd76ba" providerId="ADAL" clId="{9B30B1DF-6CBB-4095-AB9D-731C66488FB8}" dt="2023-05-30T17:48:19.391" v="11" actId="47"/>
        <pc:sldMkLst>
          <pc:docMk/>
          <pc:sldMk cId="4175046483" sldId="2147378007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4086383659" sldId="2147378009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2666645629" sldId="2147378014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439231162" sldId="2147378015"/>
        </pc:sldMkLst>
      </pc:sldChg>
      <pc:sldChg chg="del">
        <pc:chgData name="Daniel Soares da Silva" userId="bd23d136-2d42-4c79-bbad-9fcf5cbd76ba" providerId="ADAL" clId="{9B30B1DF-6CBB-4095-AB9D-731C66488FB8}" dt="2023-05-30T17:46:53.820" v="1" actId="47"/>
        <pc:sldMkLst>
          <pc:docMk/>
          <pc:sldMk cId="681728486" sldId="2147378016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903043266" sldId="2147378018"/>
        </pc:sldMkLst>
      </pc:sldChg>
      <pc:sldChg chg="del">
        <pc:chgData name="Daniel Soares da Silva" userId="bd23d136-2d42-4c79-bbad-9fcf5cbd76ba" providerId="ADAL" clId="{9B30B1DF-6CBB-4095-AB9D-731C66488FB8}" dt="2023-05-30T17:47:44.414" v="7" actId="47"/>
        <pc:sldMkLst>
          <pc:docMk/>
          <pc:sldMk cId="1624621826" sldId="2147378019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915691969" sldId="2147378020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1475457685" sldId="2147378021"/>
        </pc:sldMkLst>
      </pc:sldChg>
      <pc:sldChg chg="delSp modSp mod modAnim">
        <pc:chgData name="Daniel Soares da Silva" userId="bd23d136-2d42-4c79-bbad-9fcf5cbd76ba" providerId="ADAL" clId="{9B30B1DF-6CBB-4095-AB9D-731C66488FB8}" dt="2023-05-30T17:49:51.259" v="41" actId="20577"/>
        <pc:sldMkLst>
          <pc:docMk/>
          <pc:sldMk cId="2753346900" sldId="2147378022"/>
        </pc:sldMkLst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5" creationId="{27BBEDAF-DBE5-F416-AF35-907380FDE8A6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8" creationId="{19830476-7729-4B9A-A457-4A9BED2430AD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9" creationId="{B8B7FC6D-A1E0-4E1A-9426-EA11480CC2FB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10" creationId="{963D39D5-D487-42DE-8EF7-2998F1EB947E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11" creationId="{630E7415-E936-4FA2-BF93-4CF6859A453D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33" creationId="{BE8E33BF-B48B-4EA3-80EB-BEAAD082A068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34" creationId="{40F93376-842E-B2D9-C69B-BAEFA316C24E}"/>
          </ac:spMkLst>
        </pc:spChg>
        <pc:spChg chg="mod">
          <ac:chgData name="Daniel Soares da Silva" userId="bd23d136-2d42-4c79-bbad-9fcf5cbd76ba" providerId="ADAL" clId="{9B30B1DF-6CBB-4095-AB9D-731C66488FB8}" dt="2023-05-30T17:49:51.259" v="41" actId="20577"/>
          <ac:spMkLst>
            <pc:docMk/>
            <pc:sldMk cId="2753346900" sldId="2147378022"/>
            <ac:spMk id="35" creationId="{F89EF8CD-4178-5DAA-86E9-3433EF792BEA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41" creationId="{C5D5B7E9-AD23-4EFC-94C5-2404D08C78F8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44" creationId="{A194B3EA-AB72-42CD-9F03-484F26D20E05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56" creationId="{6A76E052-D62F-C8EB-65E9-27329A05EC3F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57" creationId="{28DC6CC3-6E94-3A32-105C-0598CC3AA6CA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58" creationId="{64BAB13A-6C0A-DBE7-2831-BEAA4131EC09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59" creationId="{85A6250C-D3A0-9AE6-8AC4-1AB9E92F9A91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60" creationId="{B2DE7161-45B6-0D80-3700-9444C9196BF4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61" creationId="{4B063D75-0FAA-120B-DE7C-E09344D6F82B}"/>
          </ac:spMkLst>
        </pc:spChg>
        <pc:spChg chg="del">
          <ac:chgData name="Daniel Soares da Silva" userId="bd23d136-2d42-4c79-bbad-9fcf5cbd76ba" providerId="ADAL" clId="{9B30B1DF-6CBB-4095-AB9D-731C66488FB8}" dt="2023-05-30T17:46:57.911" v="2" actId="478"/>
          <ac:spMkLst>
            <pc:docMk/>
            <pc:sldMk cId="2753346900" sldId="2147378022"/>
            <ac:spMk id="150" creationId="{593C68FA-50FB-BF76-9FD2-88EDE634ED37}"/>
          </ac:spMkLst>
        </pc:s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2" creationId="{5DF362FB-F21E-A676-9514-D9536B3FEA51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3" creationId="{0347F891-BD0C-1369-CC81-FE3463E0B59B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8" creationId="{9C0E06F0-E011-4DD6-9659-426FB303192D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9" creationId="{743F0174-4187-4258-9112-DD709DE67890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53" creationId="{8443EA9D-3F13-4C73-9270-FE54D1B2FB07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98" creationId="{2EE18B74-2BE1-3179-74E4-046639F9E061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03" creationId="{C6199D61-985F-65D7-9DE2-23E4AE0BE67C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35" creationId="{D2349932-1CE9-67F5-8E58-48D09C08BB12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40" creationId="{FECE517A-CDA0-2DC1-E379-C87828F24668}"/>
          </ac:grpSpMkLst>
        </pc:grpChg>
        <pc:grpChg chg="del">
          <ac:chgData name="Daniel Soares da Silva" userId="bd23d136-2d42-4c79-bbad-9fcf5cbd76ba" providerId="ADAL" clId="{9B30B1DF-6CBB-4095-AB9D-731C66488FB8}" dt="2023-05-30T17:46:57.911" v="2" actId="478"/>
          <ac:grpSpMkLst>
            <pc:docMk/>
            <pc:sldMk cId="2753346900" sldId="2147378022"/>
            <ac:grpSpMk id="145" creationId="{9DA0C444-4BBA-31E5-1B8C-2E3655FB8CAA}"/>
          </ac:grpSpMkLst>
        </pc:grpChg>
        <pc:picChg chg="del">
          <ac:chgData name="Daniel Soares da Silva" userId="bd23d136-2d42-4c79-bbad-9fcf5cbd76ba" providerId="ADAL" clId="{9B30B1DF-6CBB-4095-AB9D-731C66488FB8}" dt="2023-05-30T17:46:57.911" v="2" actId="478"/>
          <ac:picMkLst>
            <pc:docMk/>
            <pc:sldMk cId="2753346900" sldId="2147378022"/>
            <ac:picMk id="29" creationId="{EF1C5543-7C42-AF4E-D24D-A685F4A9571F}"/>
          </ac:picMkLst>
        </pc:picChg>
        <pc:picChg chg="del">
          <ac:chgData name="Daniel Soares da Silva" userId="bd23d136-2d42-4c79-bbad-9fcf5cbd76ba" providerId="ADAL" clId="{9B30B1DF-6CBB-4095-AB9D-731C66488FB8}" dt="2023-05-30T17:46:57.911" v="2" actId="478"/>
          <ac:picMkLst>
            <pc:docMk/>
            <pc:sldMk cId="2753346900" sldId="2147378022"/>
            <ac:picMk id="31" creationId="{E6A25101-5262-9B02-9180-9BC565988C6F}"/>
          </ac:picMkLst>
        </pc:picChg>
        <pc:picChg chg="del">
          <ac:chgData name="Daniel Soares da Silva" userId="bd23d136-2d42-4c79-bbad-9fcf5cbd76ba" providerId="ADAL" clId="{9B30B1DF-6CBB-4095-AB9D-731C66488FB8}" dt="2023-05-30T17:46:57.911" v="2" actId="478"/>
          <ac:picMkLst>
            <pc:docMk/>
            <pc:sldMk cId="2753346900" sldId="2147378022"/>
            <ac:picMk id="40" creationId="{A3C8A2B6-9BA3-9C04-D2A4-D7DE3F21E72A}"/>
          </ac:picMkLst>
        </pc:picChg>
        <pc:picChg chg="del">
          <ac:chgData name="Daniel Soares da Silva" userId="bd23d136-2d42-4c79-bbad-9fcf5cbd76ba" providerId="ADAL" clId="{9B30B1DF-6CBB-4095-AB9D-731C66488FB8}" dt="2023-05-30T17:46:57.911" v="2" actId="478"/>
          <ac:picMkLst>
            <pc:docMk/>
            <pc:sldMk cId="2753346900" sldId="2147378022"/>
            <ac:picMk id="42" creationId="{57D58FF3-7817-DCEC-31A3-C60B1D71CDC2}"/>
          </ac:picMkLst>
        </pc:picChg>
        <pc:picChg chg="del">
          <ac:chgData name="Daniel Soares da Silva" userId="bd23d136-2d42-4c79-bbad-9fcf5cbd76ba" providerId="ADAL" clId="{9B30B1DF-6CBB-4095-AB9D-731C66488FB8}" dt="2023-05-30T17:46:57.911" v="2" actId="478"/>
          <ac:picMkLst>
            <pc:docMk/>
            <pc:sldMk cId="2753346900" sldId="2147378022"/>
            <ac:picMk id="43" creationId="{37FE3DF3-29CA-A8BE-806F-1082D5FEBF7D}"/>
          </ac:picMkLst>
        </pc:picChg>
        <pc:cxnChg chg="del">
          <ac:chgData name="Daniel Soares da Silva" userId="bd23d136-2d42-4c79-bbad-9fcf5cbd76ba" providerId="ADAL" clId="{9B30B1DF-6CBB-4095-AB9D-731C66488FB8}" dt="2023-05-30T17:46:57.911" v="2" actId="478"/>
          <ac:cxnSpMkLst>
            <pc:docMk/>
            <pc:sldMk cId="2753346900" sldId="2147378022"/>
            <ac:cxnSpMk id="16" creationId="{5066FA3B-19A9-3384-C11B-853C09AF9F47}"/>
          </ac:cxnSpMkLst>
        </pc:cxnChg>
        <pc:cxnChg chg="del">
          <ac:chgData name="Daniel Soares da Silva" userId="bd23d136-2d42-4c79-bbad-9fcf5cbd76ba" providerId="ADAL" clId="{9B30B1DF-6CBB-4095-AB9D-731C66488FB8}" dt="2023-05-30T17:46:57.911" v="2" actId="478"/>
          <ac:cxnSpMkLst>
            <pc:docMk/>
            <pc:sldMk cId="2753346900" sldId="2147378022"/>
            <ac:cxnSpMk id="20" creationId="{6E7E2597-BD66-5FC3-1556-58139C68749E}"/>
          </ac:cxnSpMkLst>
        </pc:cxnChg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66731793" sldId="2147378023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3005746602" sldId="2147378024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737828897" sldId="2147378027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981512570" sldId="2147378028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2772068499" sldId="2147378029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451927818" sldId="2147378030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2966676578" sldId="2147378039"/>
        </pc:sldMkLst>
      </pc:sldChg>
      <pc:sldChg chg="del">
        <pc:chgData name="Daniel Soares da Silva" userId="bd23d136-2d42-4c79-bbad-9fcf5cbd76ba" providerId="ADAL" clId="{9B30B1DF-6CBB-4095-AB9D-731C66488FB8}" dt="2023-05-30T17:47:36.948" v="5" actId="47"/>
        <pc:sldMkLst>
          <pc:docMk/>
          <pc:sldMk cId="2231777881" sldId="2147378041"/>
        </pc:sldMkLst>
      </pc:sldChg>
      <pc:sldChg chg="del">
        <pc:chgData name="Daniel Soares da Silva" userId="bd23d136-2d42-4c79-bbad-9fcf5cbd76ba" providerId="ADAL" clId="{9B30B1DF-6CBB-4095-AB9D-731C66488FB8}" dt="2023-05-30T17:47:41.480" v="6" actId="47"/>
        <pc:sldMkLst>
          <pc:docMk/>
          <pc:sldMk cId="603474755" sldId="2147378042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25758751" sldId="2147378044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4288063788" sldId="2147378045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2651802059" sldId="2147378046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05464797" sldId="2147378048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618216777" sldId="2147378049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4184188926" sldId="2147378050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236934511" sldId="2147378051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18543473" sldId="2147378053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035106074" sldId="2147378054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2899855848" sldId="2147378055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1963326794" sldId="2147378056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1463309045" sldId="2147378057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75911120" sldId="2147378058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489327427" sldId="2147378060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21820027" sldId="2147378062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80710897" sldId="2147378064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582641533" sldId="2147378065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1755819300" sldId="2147378066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096408455" sldId="2147378067"/>
        </pc:sldMkLst>
      </pc:sldChg>
      <pc:sldChg chg="del">
        <pc:chgData name="Daniel Soares da Silva" userId="bd23d136-2d42-4c79-bbad-9fcf5cbd76ba" providerId="ADAL" clId="{9B30B1DF-6CBB-4095-AB9D-731C66488FB8}" dt="2023-05-30T17:47:56.407" v="8" actId="47"/>
        <pc:sldMkLst>
          <pc:docMk/>
          <pc:sldMk cId="3757558412" sldId="2147378070"/>
        </pc:sldMkLst>
      </pc:sldChg>
      <pc:sldChg chg="del">
        <pc:chgData name="Daniel Soares da Silva" userId="bd23d136-2d42-4c79-bbad-9fcf5cbd76ba" providerId="ADAL" clId="{9B30B1DF-6CBB-4095-AB9D-731C66488FB8}" dt="2023-05-30T17:48:11.308" v="10" actId="47"/>
        <pc:sldMkLst>
          <pc:docMk/>
          <pc:sldMk cId="3119853194" sldId="2147378073"/>
        </pc:sldMkLst>
      </pc:sldChg>
      <pc:sldChg chg="del">
        <pc:chgData name="Daniel Soares da Silva" userId="bd23d136-2d42-4c79-bbad-9fcf5cbd76ba" providerId="ADAL" clId="{9B30B1DF-6CBB-4095-AB9D-731C66488FB8}" dt="2023-05-30T17:48:11.308" v="10" actId="47"/>
        <pc:sldMkLst>
          <pc:docMk/>
          <pc:sldMk cId="553083207" sldId="2147378074"/>
        </pc:sldMkLst>
      </pc:sldChg>
      <pc:sldChg chg="del">
        <pc:chgData name="Daniel Soares da Silva" userId="bd23d136-2d42-4c79-bbad-9fcf5cbd76ba" providerId="ADAL" clId="{9B30B1DF-6CBB-4095-AB9D-731C66488FB8}" dt="2023-05-30T17:48:11.308" v="10" actId="47"/>
        <pc:sldMkLst>
          <pc:docMk/>
          <pc:sldMk cId="414956017" sldId="2147378075"/>
        </pc:sldMkLst>
      </pc:sldChg>
      <pc:sldChg chg="del">
        <pc:chgData name="Daniel Soares da Silva" userId="bd23d136-2d42-4c79-bbad-9fcf5cbd76ba" providerId="ADAL" clId="{9B30B1DF-6CBB-4095-AB9D-731C66488FB8}" dt="2023-05-30T17:48:11.308" v="10" actId="47"/>
        <pc:sldMkLst>
          <pc:docMk/>
          <pc:sldMk cId="2952195716" sldId="2147378076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549229038" sldId="2147378077"/>
        </pc:sldMkLst>
      </pc:sldChg>
      <pc:sldChg chg="modSp del mod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2751417416" sldId="2147378078"/>
        </pc:sldMkLst>
        <pc:spChg chg="mod">
          <ac:chgData name="Daniel Soares da Silva" userId="bd23d136-2d42-4c79-bbad-9fcf5cbd76ba" providerId="ADAL" clId="{9B30B1DF-6CBB-4095-AB9D-731C66488FB8}" dt="2023-05-30T17:46:57.974" v="3" actId="27636"/>
          <ac:spMkLst>
            <pc:docMk/>
            <pc:sldMk cId="2751417416" sldId="2147378078"/>
            <ac:spMk id="6" creationId="{CC25CB97-2159-2358-70D8-5A758836DC1F}"/>
          </ac:spMkLst>
        </pc:spChg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231658911" sldId="2147378079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975868273" sldId="2147378080"/>
        </pc:sldMkLst>
      </pc:sldChg>
      <pc:sldChg chg="del">
        <pc:chgData name="Daniel Soares da Silva" userId="bd23d136-2d42-4c79-bbad-9fcf5cbd76ba" providerId="ADAL" clId="{9B30B1DF-6CBB-4095-AB9D-731C66488FB8}" dt="2023-05-30T17:48:07.027" v="9" actId="47"/>
        <pc:sldMkLst>
          <pc:docMk/>
          <pc:sldMk cId="3874577011" sldId="2147378081"/>
        </pc:sldMkLst>
      </pc:sldChg>
      <pc:sldChg chg="modSp mod modAnim">
        <pc:chgData name="Daniel Soares da Silva" userId="bd23d136-2d42-4c79-bbad-9fcf5cbd76ba" providerId="ADAL" clId="{9B30B1DF-6CBB-4095-AB9D-731C66488FB8}" dt="2023-05-30T17:52:53.873" v="88" actId="20577"/>
        <pc:sldMkLst>
          <pc:docMk/>
          <pc:sldMk cId="1918425394" sldId="2147378083"/>
        </pc:sldMkLst>
        <pc:spChg chg="mod">
          <ac:chgData name="Daniel Soares da Silva" userId="bd23d136-2d42-4c79-bbad-9fcf5cbd76ba" providerId="ADAL" clId="{9B30B1DF-6CBB-4095-AB9D-731C66488FB8}" dt="2023-05-30T17:52:43.526" v="70" actId="20577"/>
          <ac:spMkLst>
            <pc:docMk/>
            <pc:sldMk cId="1918425394" sldId="2147378083"/>
            <ac:spMk id="4" creationId="{8F308767-661B-3879-2089-338110727686}"/>
          </ac:spMkLst>
        </pc:spChg>
        <pc:spChg chg="mod">
          <ac:chgData name="Daniel Soares da Silva" userId="bd23d136-2d42-4c79-bbad-9fcf5cbd76ba" providerId="ADAL" clId="{9B30B1DF-6CBB-4095-AB9D-731C66488FB8}" dt="2023-05-30T17:52:53.873" v="88" actId="20577"/>
          <ac:spMkLst>
            <pc:docMk/>
            <pc:sldMk cId="1918425394" sldId="2147378083"/>
            <ac:spMk id="5" creationId="{F3BE4B43-213C-6032-B456-96ED5B875587}"/>
          </ac:spMkLst>
        </pc:spChg>
      </pc:sldChg>
      <pc:sldChg chg="ord">
        <pc:chgData name="Daniel Soares da Silva" userId="bd23d136-2d42-4c79-bbad-9fcf5cbd76ba" providerId="ADAL" clId="{9B30B1DF-6CBB-4095-AB9D-731C66488FB8}" dt="2023-05-30T17:50:47.725" v="52"/>
        <pc:sldMkLst>
          <pc:docMk/>
          <pc:sldMk cId="2680498389" sldId="2147378084"/>
        </pc:sldMkLst>
      </pc:sldChg>
      <pc:sldChg chg="mod modShow">
        <pc:chgData name="Daniel Soares da Silva" userId="bd23d136-2d42-4c79-bbad-9fcf5cbd76ba" providerId="ADAL" clId="{9B30B1DF-6CBB-4095-AB9D-731C66488FB8}" dt="2023-05-30T17:51:01.152" v="53" actId="729"/>
        <pc:sldMkLst>
          <pc:docMk/>
          <pc:sldMk cId="1882544587" sldId="2147378085"/>
        </pc:sldMkLst>
      </pc:sldChg>
      <pc:sldChg chg="addSp delSp modSp add mod">
        <pc:chgData name="Daniel Soares da Silva" userId="bd23d136-2d42-4c79-bbad-9fcf5cbd76ba" providerId="ADAL" clId="{9B30B1DF-6CBB-4095-AB9D-731C66488FB8}" dt="2023-06-01T12:28:23.086" v="483" actId="1076"/>
        <pc:sldMkLst>
          <pc:docMk/>
          <pc:sldMk cId="3990419376" sldId="2147378086"/>
        </pc:sldMkLst>
        <pc:spChg chg="add del mod">
          <ac:chgData name="Daniel Soares da Silva" userId="bd23d136-2d42-4c79-bbad-9fcf5cbd76ba" providerId="ADAL" clId="{9B30B1DF-6CBB-4095-AB9D-731C66488FB8}" dt="2023-06-01T12:22:18.696" v="349" actId="478"/>
          <ac:spMkLst>
            <pc:docMk/>
            <pc:sldMk cId="3990419376" sldId="2147378086"/>
            <ac:spMk id="2" creationId="{E17779CD-9E61-A350-65AD-67F1DC24163B}"/>
          </ac:spMkLst>
        </pc:spChg>
        <pc:spChg chg="add del mod">
          <ac:chgData name="Daniel Soares da Silva" userId="bd23d136-2d42-4c79-bbad-9fcf5cbd76ba" providerId="ADAL" clId="{9B30B1DF-6CBB-4095-AB9D-731C66488FB8}" dt="2023-06-01T12:22:19.419" v="350" actId="478"/>
          <ac:spMkLst>
            <pc:docMk/>
            <pc:sldMk cId="3990419376" sldId="2147378086"/>
            <ac:spMk id="4" creationId="{D8E91579-3166-39FD-A787-15CF26382B50}"/>
          </ac:spMkLst>
        </pc:spChg>
        <pc:spChg chg="add del mod">
          <ac:chgData name="Daniel Soares da Silva" userId="bd23d136-2d42-4c79-bbad-9fcf5cbd76ba" providerId="ADAL" clId="{9B30B1DF-6CBB-4095-AB9D-731C66488FB8}" dt="2023-06-01T12:22:15.456" v="348" actId="478"/>
          <ac:spMkLst>
            <pc:docMk/>
            <pc:sldMk cId="3990419376" sldId="2147378086"/>
            <ac:spMk id="5" creationId="{A216B2CD-FE55-221C-0B03-6FE519D74F2B}"/>
          </ac:spMkLst>
        </pc:spChg>
        <pc:spChg chg="add del mod">
          <ac:chgData name="Daniel Soares da Silva" userId="bd23d136-2d42-4c79-bbad-9fcf5cbd76ba" providerId="ADAL" clId="{9B30B1DF-6CBB-4095-AB9D-731C66488FB8}" dt="2023-06-01T12:22:15.456" v="348" actId="478"/>
          <ac:spMkLst>
            <pc:docMk/>
            <pc:sldMk cId="3990419376" sldId="2147378086"/>
            <ac:spMk id="6" creationId="{221D522B-54D3-BB8D-CF50-DE3C29F411F8}"/>
          </ac:spMkLst>
        </pc:spChg>
        <pc:spChg chg="add del mod">
          <ac:chgData name="Daniel Soares da Silva" userId="bd23d136-2d42-4c79-bbad-9fcf5cbd76ba" providerId="ADAL" clId="{9B30B1DF-6CBB-4095-AB9D-731C66488FB8}" dt="2023-06-01T12:22:39.268" v="353" actId="478"/>
          <ac:spMkLst>
            <pc:docMk/>
            <pc:sldMk cId="3990419376" sldId="2147378086"/>
            <ac:spMk id="7" creationId="{2CA81CE2-073C-DE7A-D189-781F02A09269}"/>
          </ac:spMkLst>
        </pc:spChg>
        <pc:spChg chg="add del mod">
          <ac:chgData name="Daniel Soares da Silva" userId="bd23d136-2d42-4c79-bbad-9fcf5cbd76ba" providerId="ADAL" clId="{9B30B1DF-6CBB-4095-AB9D-731C66488FB8}" dt="2023-06-01T12:22:40.387" v="354" actId="478"/>
          <ac:spMkLst>
            <pc:docMk/>
            <pc:sldMk cId="3990419376" sldId="2147378086"/>
            <ac:spMk id="8" creationId="{0B9046C2-95C7-C2E6-37E2-741D68BBAECB}"/>
          </ac:spMkLst>
        </pc:spChg>
        <pc:spChg chg="add mod">
          <ac:chgData name="Daniel Soares da Silva" userId="bd23d136-2d42-4c79-bbad-9fcf5cbd76ba" providerId="ADAL" clId="{9B30B1DF-6CBB-4095-AB9D-731C66488FB8}" dt="2023-06-01T12:25:01.938" v="390" actId="20577"/>
          <ac:spMkLst>
            <pc:docMk/>
            <pc:sldMk cId="3990419376" sldId="2147378086"/>
            <ac:spMk id="9" creationId="{A8FAAFEE-401E-C196-27EB-D43C16F34132}"/>
          </ac:spMkLst>
        </pc:spChg>
        <pc:spChg chg="add mod">
          <ac:chgData name="Daniel Soares da Silva" userId="bd23d136-2d42-4c79-bbad-9fcf5cbd76ba" providerId="ADAL" clId="{9B30B1DF-6CBB-4095-AB9D-731C66488FB8}" dt="2023-06-01T12:26:24.011" v="415" actId="207"/>
          <ac:spMkLst>
            <pc:docMk/>
            <pc:sldMk cId="3990419376" sldId="2147378086"/>
            <ac:spMk id="10" creationId="{69127492-BC63-6305-8A76-C2CABDFFEA9E}"/>
          </ac:spMkLst>
        </pc:spChg>
        <pc:spChg chg="add mod">
          <ac:chgData name="Daniel Soares da Silva" userId="bd23d136-2d42-4c79-bbad-9fcf5cbd76ba" providerId="ADAL" clId="{9B30B1DF-6CBB-4095-AB9D-731C66488FB8}" dt="2023-06-01T12:27:26.329" v="436" actId="20577"/>
          <ac:spMkLst>
            <pc:docMk/>
            <pc:sldMk cId="3990419376" sldId="2147378086"/>
            <ac:spMk id="11" creationId="{C820234F-6283-C960-EF81-AD9AA46D9B85}"/>
          </ac:spMkLst>
        </pc:spChg>
        <pc:spChg chg="add mod">
          <ac:chgData name="Daniel Soares da Silva" userId="bd23d136-2d42-4c79-bbad-9fcf5cbd76ba" providerId="ADAL" clId="{9B30B1DF-6CBB-4095-AB9D-731C66488FB8}" dt="2023-06-01T12:23:54.725" v="366" actId="20577"/>
          <ac:spMkLst>
            <pc:docMk/>
            <pc:sldMk cId="3990419376" sldId="2147378086"/>
            <ac:spMk id="12" creationId="{31F63300-A8BE-D712-A42A-31EF49B56C34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13" creationId="{B6476E1B-5206-E7F3-2186-3E0C8E930BAE}"/>
          </ac:spMkLst>
        </pc:spChg>
        <pc:spChg chg="add mod">
          <ac:chgData name="Daniel Soares da Silva" userId="bd23d136-2d42-4c79-bbad-9fcf5cbd76ba" providerId="ADAL" clId="{9B30B1DF-6CBB-4095-AB9D-731C66488FB8}" dt="2023-06-01T12:24:31.635" v="375" actId="20577"/>
          <ac:spMkLst>
            <pc:docMk/>
            <pc:sldMk cId="3990419376" sldId="2147378086"/>
            <ac:spMk id="13" creationId="{C4CBAC24-F839-1FDD-A26D-568CC2730124}"/>
          </ac:spMkLst>
        </pc:spChg>
        <pc:spChg chg="add del mod">
          <ac:chgData name="Daniel Soares da Silva" userId="bd23d136-2d42-4c79-bbad-9fcf5cbd76ba" providerId="ADAL" clId="{9B30B1DF-6CBB-4095-AB9D-731C66488FB8}" dt="2023-06-01T12:27:54.837" v="458" actId="478"/>
          <ac:spMkLst>
            <pc:docMk/>
            <pc:sldMk cId="3990419376" sldId="2147378086"/>
            <ac:spMk id="14" creationId="{6A7EDB01-9CAA-15A8-AA7A-41DC8E88DB79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14" creationId="{DC19C4F4-0BCD-720E-AA8E-82D44EDDD387}"/>
          </ac:spMkLst>
        </pc:spChg>
        <pc:spChg chg="add mod">
          <ac:chgData name="Daniel Soares da Silva" userId="bd23d136-2d42-4c79-bbad-9fcf5cbd76ba" providerId="ADAL" clId="{9B30B1DF-6CBB-4095-AB9D-731C66488FB8}" dt="2023-06-01T12:28:23.086" v="483" actId="1076"/>
          <ac:spMkLst>
            <pc:docMk/>
            <pc:sldMk cId="3990419376" sldId="2147378086"/>
            <ac:spMk id="15" creationId="{3BCCB4C9-C9B9-2749-9318-61EC1F1C108D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15" creationId="{B3DA849A-0D59-F5EB-DAA5-007DD3EB8A64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16" creationId="{38840E6B-DB87-00E4-2D65-8CA2CC235751}"/>
          </ac:spMkLst>
        </pc:spChg>
        <pc:spChg chg="add mod">
          <ac:chgData name="Daniel Soares da Silva" userId="bd23d136-2d42-4c79-bbad-9fcf5cbd76ba" providerId="ADAL" clId="{9B30B1DF-6CBB-4095-AB9D-731C66488FB8}" dt="2023-06-01T12:28:16.762" v="482" actId="20577"/>
          <ac:spMkLst>
            <pc:docMk/>
            <pc:sldMk cId="3990419376" sldId="2147378086"/>
            <ac:spMk id="16" creationId="{640318EC-8B49-AB57-F40B-6A4DB99C8808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17" creationId="{AAE8AF99-EBCA-63F7-11D1-062BE1A39849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18" creationId="{27268548-FD39-BC5C-C23B-D5A26DCE36FD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2" creationId="{4C804483-8E26-4DC6-9024-EC8B90ED66C7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3" creationId="{A164E641-89A2-4FAD-99CA-0654F5C41D8D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4" creationId="{89F939B5-EDB4-4F33-8E87-8E5D9CA441BE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5" creationId="{C86D4841-C17D-46EE-9085-73CBE777B55F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6" creationId="{9841197A-FB8F-52DE-0E68-C7E78C82E45E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7" creationId="{3EA26626-1477-088F-9D41-79D264BB8AAD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8" creationId="{9B7A644A-7AAC-EA34-C86D-F91226D1285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29" creationId="{CDC2EDE1-61F4-5AE0-6DF6-77514A5A734F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30" creationId="{36B6B5B9-2E54-41CC-5DE4-8036E2499DEF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31" creationId="{2A4E801D-E355-45BA-37D0-BECE558F1F45}"/>
          </ac:spMkLst>
        </pc:spChg>
        <pc:spChg chg="mod">
          <ac:chgData name="Daniel Soares da Silva" userId="bd23d136-2d42-4c79-bbad-9fcf5cbd76ba" providerId="ADAL" clId="{9B30B1DF-6CBB-4095-AB9D-731C66488FB8}" dt="2023-05-30T17:59:37.933" v="134" actId="20577"/>
          <ac:spMkLst>
            <pc:docMk/>
            <pc:sldMk cId="3990419376" sldId="2147378086"/>
            <ac:spMk id="35" creationId="{F89EF8CD-4178-5DAA-86E9-3433EF792BEA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38" creationId="{14CD4DCE-AD42-6B6D-7EA5-1C4B7D306EFF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39" creationId="{3F205CB8-AA4E-68E4-60D7-CE1BCE049F17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0" creationId="{22FCE81C-7042-F711-E73F-5B12AFF9C634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1" creationId="{B0F8FD78-F182-62F1-6C58-5EA9CE3DCAA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2" creationId="{9A72712D-0187-DF65-34CF-27CAD657B68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4" creationId="{59EF586C-9ABE-2247-E1D6-E227B4FBB383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5" creationId="{A98E9EBC-6DAA-8F56-5C5E-BFDF9195504D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6" creationId="{59D021D9-D6DA-F313-1F51-C976A8277FF3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7" creationId="{56C7628E-A29F-B11C-8117-3FB46EA6E3C7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48" creationId="{59BC0E8C-CD6A-CBEA-4A9A-6B88139FA989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0" creationId="{8697CD4A-1645-8296-6334-4CB5419E80E0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1" creationId="{14B5AC56-45DF-9D71-6BB3-16B260EB4F0D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2" creationId="{7D021E95-A484-AC56-7DF8-D3F56A7A4914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3" creationId="{73B959D8-6EDB-5842-210C-BD24FAECC041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4" creationId="{25CEA2A3-FD9D-2F19-5F9B-2BA415B1298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6" creationId="{DD5E1F2A-07BA-A257-6689-A2F9804F208F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7" creationId="{2C996F46-94E5-3E15-0EF3-0B9CD9C119A6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8" creationId="{B70AA7FD-D773-08DA-DB0D-35241299D31F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59" creationId="{0D4591D7-9FFD-CC3C-1DEF-D296AB9A5B3C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0" creationId="{2A922209-4F79-361D-490E-CF341BC1286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1" creationId="{7D7D70DB-B7C2-0B61-C717-9E152249D634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2" creationId="{5788E0FE-B6DB-1291-8320-327BB0724DA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3" creationId="{70B0A3C8-F047-7103-EC20-907EBE26179B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4" creationId="{B520D5A4-C1A1-DD08-CCAB-58983C08CECE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5" creationId="{2A6BD585-3627-5013-8551-2EB86C0F3C34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6" creationId="{265AABD9-0D79-ED03-189A-DE3C7152A952}"/>
          </ac:spMkLst>
        </pc:spChg>
        <pc:spChg chg="add mod">
          <ac:chgData name="Daniel Soares da Silva" userId="bd23d136-2d42-4c79-bbad-9fcf5cbd76ba" providerId="ADAL" clId="{9B30B1DF-6CBB-4095-AB9D-731C66488FB8}" dt="2023-05-30T17:59:46.225" v="136"/>
          <ac:spMkLst>
            <pc:docMk/>
            <pc:sldMk cId="3990419376" sldId="2147378086"/>
            <ac:spMk id="67" creationId="{A18AC651-0B17-9D17-CAE1-79379827E9F9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79" creationId="{3AF16E70-6FC9-C7FA-0ED5-4D803150E616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0" creationId="{75A54A28-F4E9-E91A-3AD3-E52C396CDCAE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1" creationId="{DE1FB174-206F-153D-9A92-BA374CA647FB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2" creationId="{CF56D608-9164-C9E3-9A00-484703143174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3" creationId="{5EEF870F-5018-AC7E-FDDF-3DD9619EF720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4" creationId="{C56F1483-97E2-80A4-9761-B511D2EC2466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8" creationId="{4C804483-8E26-4DC6-9024-EC8B90ED66C7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89" creationId="{A164E641-89A2-4FAD-99CA-0654F5C41D8D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0" creationId="{89F939B5-EDB4-4F33-8E87-8E5D9CA441BE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1" creationId="{C86D4841-C17D-46EE-9085-73CBE777B55F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2" creationId="{E40CF8C7-BC4D-4377-1AEE-F056A030C6D6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3" creationId="{FFBE1916-3CCD-BDBB-EFB2-791AB5D64C6F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4" creationId="{B2042264-4474-261C-0D9A-8EEEF1047AA2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5" creationId="{3C1E5814-FE64-2C7D-C6BB-8D9F78D04198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6" creationId="{1DDFC0C9-A552-D627-69DB-0A45C0659108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97" creationId="{276481B9-5A9E-33A9-6A4B-BDE3EE00707E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03" creationId="{51F7D9CA-B11F-085C-0692-EDBE235F48C0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04" creationId="{BFE274DA-44AE-D412-D749-E0B5D0E66615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05" creationId="{797BC4CA-C86D-8D19-6C5F-2C2618FA81A4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06" creationId="{9489607A-B66A-963E-D863-66D83EA419B2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07" creationId="{2AB60C40-E342-E21F-9925-53A49015A899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09" creationId="{535B1BCE-69E2-B79E-6F64-6E0EEA92375B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0" creationId="{EFD99942-6BCC-4AB5-7523-693A8327F400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1" creationId="{3E11A873-7889-0F90-C972-0054407D4185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2" creationId="{A1CF0792-075B-9995-54F8-BBABBEB96C6D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3" creationId="{E7680411-AF7D-998E-17EF-932D3F3B3E85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5" creationId="{F1FBD832-701F-B0C9-0067-6421037D1CCD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6" creationId="{537CC13A-568E-101E-46BC-79A6D612C8B1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7" creationId="{40E8BC0D-68A2-857D-DDA4-CD798AF77A41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8" creationId="{BF729586-368B-308F-7865-61EC6DAD05EC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19" creationId="{2A3E24DE-B434-BEBF-AF7C-1B521F9D5CFF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1" creationId="{9C0B6D7B-A629-017D-0B31-CC45318A4B9F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2" creationId="{4F8F597C-B2E3-07DB-03B5-E6FF152F0918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3" creationId="{A22413B1-7874-0625-8C26-2D048E876EFD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4" creationId="{70B061ED-DA1B-5756-DF66-308256A91DFD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5" creationId="{4B606324-F85F-6956-00AF-7994E42CBA88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6" creationId="{56424939-14FD-497C-D446-A8BD94AA5330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7" creationId="{A8CD7419-0026-CFBA-E172-55C4AF24CB2F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8" creationId="{54805F64-3B80-4B72-E469-9BE55D0CFA87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29" creationId="{61B022D2-568B-2AF0-1D7F-3D2C2BDB4016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30" creationId="{2C930F91-A640-2956-868D-9F22DA37D9E9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31" creationId="{AF28E55D-3F81-F7C7-FA08-6DF9680639F3}"/>
          </ac:spMkLst>
        </pc:spChg>
        <pc:spChg chg="add mod">
          <ac:chgData name="Daniel Soares da Silva" userId="bd23d136-2d42-4c79-bbad-9fcf5cbd76ba" providerId="ADAL" clId="{9B30B1DF-6CBB-4095-AB9D-731C66488FB8}" dt="2023-05-30T17:59:53.513" v="138"/>
          <ac:spMkLst>
            <pc:docMk/>
            <pc:sldMk cId="3990419376" sldId="2147378086"/>
            <ac:spMk id="132" creationId="{92C5AE8D-2F18-AB2B-51BB-2A23A0156772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34" creationId="{C0518121-9D1B-F447-C512-796F77D9A07F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35" creationId="{809BB7DB-CE38-089B-2601-6DD9CF0BC88B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37" creationId="{51F51148-7C6F-6D10-355B-114FC77CB21C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38" creationId="{48905E6D-907D-8549-AF6E-90ECC876D2AC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40" creationId="{1E7106B3-89AC-33C7-6494-EE9A1468B8D1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41" creationId="{2FCC649B-DCEB-08AF-1040-90A613EC9255}"/>
          </ac:spMkLst>
        </pc:spChg>
        <pc:spChg chg="del mod">
          <ac:chgData name="Daniel Soares da Silva" userId="bd23d136-2d42-4c79-bbad-9fcf5cbd76ba" providerId="ADAL" clId="{9B30B1DF-6CBB-4095-AB9D-731C66488FB8}" dt="2023-05-30T18:01:17.293" v="151" actId="478"/>
          <ac:spMkLst>
            <pc:docMk/>
            <pc:sldMk cId="3990419376" sldId="2147378086"/>
            <ac:spMk id="148" creationId="{997F6523-276E-DB7F-1A05-B7237E544F0C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49" creationId="{BE98CB5B-0A46-C82C-A380-6096A70B58A8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0" creationId="{EC3EB639-7594-1054-5D8A-9288F14F26FC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1" creationId="{8F909579-ED7F-694C-051C-3F9170B057D2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2" creationId="{39D3D596-B0DA-4DEB-B671-DE853549870B}"/>
          </ac:spMkLst>
        </pc:spChg>
        <pc:spChg chg="del mod">
          <ac:chgData name="Daniel Soares da Silva" userId="bd23d136-2d42-4c79-bbad-9fcf5cbd76ba" providerId="ADAL" clId="{9B30B1DF-6CBB-4095-AB9D-731C66488FB8}" dt="2023-05-30T18:01:13.916" v="149" actId="478"/>
          <ac:spMkLst>
            <pc:docMk/>
            <pc:sldMk cId="3990419376" sldId="2147378086"/>
            <ac:spMk id="154" creationId="{C24DB567-2845-295D-5188-FA55855DA5C3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5" creationId="{53013E67-CEB9-C55C-37C1-DD0DFCCB4571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6" creationId="{13C97DB2-36B0-0E67-CEC2-24EAD5B95F72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7" creationId="{158218EF-D091-8AE1-65AC-7F399AD860E4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58" creationId="{4CE76692-9FB5-9234-8F92-63D90A3284E6}"/>
          </ac:spMkLst>
        </pc:spChg>
        <pc:spChg chg="del mod">
          <ac:chgData name="Daniel Soares da Silva" userId="bd23d136-2d42-4c79-bbad-9fcf5cbd76ba" providerId="ADAL" clId="{9B30B1DF-6CBB-4095-AB9D-731C66488FB8}" dt="2023-05-30T18:01:15.964" v="150" actId="478"/>
          <ac:spMkLst>
            <pc:docMk/>
            <pc:sldMk cId="3990419376" sldId="2147378086"/>
            <ac:spMk id="160" creationId="{AEBDBF83-F91E-7193-CED0-1BABBFA84996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61" creationId="{AC5C655E-36B9-24BB-2D7A-D518568152AF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62" creationId="{45BEB4B2-B009-9C8E-9C9D-7876635658C8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63" creationId="{4ED4A9AC-DBAE-ED94-4B45-938ABD4C04F6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64" creationId="{204A3772-44D1-8DEE-FAF6-23112DCE4BF4}"/>
          </ac:spMkLst>
        </pc:spChg>
        <pc:spChg chg="del mod">
          <ac:chgData name="Daniel Soares da Silva" userId="bd23d136-2d42-4c79-bbad-9fcf5cbd76ba" providerId="ADAL" clId="{9B30B1DF-6CBB-4095-AB9D-731C66488FB8}" dt="2023-05-30T18:01:11.812" v="148" actId="478"/>
          <ac:spMkLst>
            <pc:docMk/>
            <pc:sldMk cId="3990419376" sldId="2147378086"/>
            <ac:spMk id="166" creationId="{030935D4-4CDD-40FB-515F-07643A33CB66}"/>
          </ac:spMkLst>
        </pc:spChg>
        <pc:spChg chg="del mod">
          <ac:chgData name="Daniel Soares da Silva" userId="bd23d136-2d42-4c79-bbad-9fcf5cbd76ba" providerId="ADAL" clId="{9B30B1DF-6CBB-4095-AB9D-731C66488FB8}" dt="2023-05-30T18:01:07.672" v="147" actId="478"/>
          <ac:spMkLst>
            <pc:docMk/>
            <pc:sldMk cId="3990419376" sldId="2147378086"/>
            <ac:spMk id="167" creationId="{2CB67205-2E9E-C15D-0BBA-4B58CF31D5D4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68" creationId="{348B4209-35A9-98EC-4838-FB08A08D7EDD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69" creationId="{85D0FDFB-D011-5F63-DC11-29B4148F0A98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70" creationId="{9BC306D6-589B-3BDD-786C-441C156D7235}"/>
          </ac:spMkLst>
        </pc:spChg>
        <pc:spChg chg="mod">
          <ac:chgData name="Daniel Soares da Silva" userId="bd23d136-2d42-4c79-bbad-9fcf5cbd76ba" providerId="ADAL" clId="{9B30B1DF-6CBB-4095-AB9D-731C66488FB8}" dt="2023-06-01T12:21:36.879" v="340" actId="1076"/>
          <ac:spMkLst>
            <pc:docMk/>
            <pc:sldMk cId="3990419376" sldId="2147378086"/>
            <ac:spMk id="171" creationId="{8268457E-B6A9-0D71-27E0-B894ED447EAB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73" creationId="{86DA2FC2-9F78-2307-F1B0-2F2696B32D25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74" creationId="{BA27DB2E-F144-F128-D136-809FD2EB9C32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76" creationId="{A328359B-7DB2-90DC-2385-D2BEECB5240C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77" creationId="{5392CC7D-4F83-9CE3-4EB3-09FE19AB5E44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82" creationId="{D39D7FAE-ECA0-8A8B-5958-C7DAD812274F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83" creationId="{6B561A42-9EA1-9FC0-DF9F-4321C7A471F8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84" creationId="{840C9781-4779-7314-4886-4DE357BDBFE5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85" creationId="{50D5FC8E-FB11-5004-4367-10F552A6554D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86" creationId="{2B7A96BF-7B9F-3B88-30AD-0B89B00548B3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87" creationId="{EE5145FF-0531-8F76-D0C0-55EB99E75D0C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92" creationId="{5759F223-F909-2FC6-BE06-A2826B63D284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93" creationId="{57275060-F8C3-E0C5-5D22-C30F13C416D7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94" creationId="{A4461AFB-4DD2-BCB4-DE1C-0B651298000C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95" creationId="{3F2DA8A0-B4BE-D140-D710-5C0201C18127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96" creationId="{59314869-0862-943F-8316-CFEB9D3461D5}"/>
          </ac:spMkLst>
        </pc:spChg>
        <pc:spChg chg="mod">
          <ac:chgData name="Daniel Soares da Silva" userId="bd23d136-2d42-4c79-bbad-9fcf5cbd76ba" providerId="ADAL" clId="{9B30B1DF-6CBB-4095-AB9D-731C66488FB8}" dt="2023-05-30T18:00:46.958" v="146" actId="404"/>
          <ac:spMkLst>
            <pc:docMk/>
            <pc:sldMk cId="3990419376" sldId="2147378086"/>
            <ac:spMk id="197" creationId="{27C21B44-D684-094C-A9EB-E630E14E1AAF}"/>
          </ac:spMkLst>
        </pc:s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2" creationId="{FD9EF791-0C57-44C6-BBCD-8FC8A4A758D1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3" creationId="{41B2158D-3C67-4555-BEFA-69430C1C559A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4" creationId="{6B05ADBA-B73A-4A3A-AEC0-E88BC64E7A0D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5" creationId="{72E877DC-B641-E82A-8B43-5D55136FFC0B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6" creationId="{6D7B1133-1D92-4ED5-BE9E-4AEF7AF692DC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7" creationId="{EAC5B669-0CF7-409E-8089-F86EFD506B22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8" creationId="{2D1FA040-C4D2-4556-A3B0-480172F5BED0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9" creationId="{45422B56-AF02-4AE9-B564-75A63C97CB70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10" creationId="{45A2E4A9-614C-4DE4-A9BB-BF10FAA7D655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11" creationId="{F6E52A3F-2FCE-455F-AA62-E67F781BBEDF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12" creationId="{5A064984-6062-44A6-87EF-8B165E49B2D2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19" creationId="{5624D250-ACBA-4C1C-8C14-F038C47B2D23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20" creationId="{2EAA78B0-BDCF-4F2B-BF2B-E9F406A49C82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21" creationId="{07548815-B4CB-4884-B21F-41041D85808E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32" creationId="{236BB427-A63E-467E-44B7-3E00FB04D310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33" creationId="{0E44BFFC-024F-28FD-41D3-2FEB111C4A49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34" creationId="{CB280378-0760-BBC7-C629-C39CCF64E0F7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36" creationId="{FC60D27B-086F-262C-27DA-9F63218FDD3A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37" creationId="{874EDB54-7C44-75ED-3CC6-A071FFCDAD19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43" creationId="{B51AB235-0E07-AC4E-88AF-D9ADE973F799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49" creationId="{D3F6B20E-361F-9986-8B96-4CF605C921DC}"/>
          </ac:grpSpMkLst>
        </pc:grpChg>
        <pc:grpChg chg="add mod">
          <ac:chgData name="Daniel Soares da Silva" userId="bd23d136-2d42-4c79-bbad-9fcf5cbd76ba" providerId="ADAL" clId="{9B30B1DF-6CBB-4095-AB9D-731C66488FB8}" dt="2023-05-30T17:59:46.225" v="136"/>
          <ac:grpSpMkLst>
            <pc:docMk/>
            <pc:sldMk cId="3990419376" sldId="2147378086"/>
            <ac:grpSpMk id="55" creationId="{27559865-1656-F4A7-BB54-F7F6B3942DDD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68" creationId="{FD9EF791-0C57-44C6-BBCD-8FC8A4A758D1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69" creationId="{41B2158D-3C67-4555-BEFA-69430C1C559A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0" creationId="{6B05ADBA-B73A-4A3A-AEC0-E88BC64E7A0D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1" creationId="{A2E5C38A-E896-9452-E1B5-305BA2693EED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2" creationId="{6D7B1133-1D92-4ED5-BE9E-4AEF7AF692DC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3" creationId="{EAC5B669-0CF7-409E-8089-F86EFD506B22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4" creationId="{2D1FA040-C4D2-4556-A3B0-480172F5BED0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5" creationId="{45422B56-AF02-4AE9-B564-75A63C97CB70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6" creationId="{45A2E4A9-614C-4DE4-A9BB-BF10FAA7D655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7" creationId="{F6E52A3F-2FCE-455F-AA62-E67F781BBEDF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78" creationId="{5A064984-6062-44A6-87EF-8B165E49B2D2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85" creationId="{5624D250-ACBA-4C1C-8C14-F038C47B2D23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86" creationId="{2EAA78B0-BDCF-4F2B-BF2B-E9F406A49C82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87" creationId="{07548815-B4CB-4884-B21F-41041D85808E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98" creationId="{43D176E6-003A-ADD4-1A21-ECF4BDFE2574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99" creationId="{6E7E60D5-57C6-C69A-07F4-A1612777AEE0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100" creationId="{8647ACBC-909D-94BF-6478-D07239B63C2B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101" creationId="{A577159A-4902-E47B-4736-715E606AEFFA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102" creationId="{B1CA640F-F16B-855D-B1DD-14B1F7CBA335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108" creationId="{926A74FE-277C-F5F8-178D-1740AD0F4A8A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114" creationId="{83DCD52F-E140-43D5-8AEB-3CC0079FBFE5}"/>
          </ac:grpSpMkLst>
        </pc:grpChg>
        <pc:grpChg chg="add mod">
          <ac:chgData name="Daniel Soares da Silva" userId="bd23d136-2d42-4c79-bbad-9fcf5cbd76ba" providerId="ADAL" clId="{9B30B1DF-6CBB-4095-AB9D-731C66488FB8}" dt="2023-05-30T17:59:53.513" v="138"/>
          <ac:grpSpMkLst>
            <pc:docMk/>
            <pc:sldMk cId="3990419376" sldId="2147378086"/>
            <ac:grpSpMk id="120" creationId="{EEC5E8D8-94B3-C919-50E3-162767D0E343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33" creationId="{7BCEDE0F-AB65-A718-6421-5D2FC121DCDD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36" creationId="{BA1C03C3-9574-6B3E-7E9E-E0056EE0E872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39" creationId="{67DC1B03-69CC-2EDD-537E-D35906BD6729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42" creationId="{1669A3D5-7412-E15C-992E-CF5AD1F15A2B}"/>
          </ac:grpSpMkLst>
        </pc:grpChg>
        <pc:grpChg chg="del mod">
          <ac:chgData name="Daniel Soares da Silva" userId="bd23d136-2d42-4c79-bbad-9fcf5cbd76ba" providerId="ADAL" clId="{9B30B1DF-6CBB-4095-AB9D-731C66488FB8}" dt="2023-05-30T18:01:11.812" v="148" actId="478"/>
          <ac:grpSpMkLst>
            <pc:docMk/>
            <pc:sldMk cId="3990419376" sldId="2147378086"/>
            <ac:grpSpMk id="143" creationId="{C71F1BB0-358F-E453-0E87-843199E22681}"/>
          </ac:grpSpMkLst>
        </pc:grpChg>
        <pc:grpChg chg="del mod">
          <ac:chgData name="Daniel Soares da Silva" userId="bd23d136-2d42-4c79-bbad-9fcf5cbd76ba" providerId="ADAL" clId="{9B30B1DF-6CBB-4095-AB9D-731C66488FB8}" dt="2023-05-30T18:01:15.964" v="150" actId="478"/>
          <ac:grpSpMkLst>
            <pc:docMk/>
            <pc:sldMk cId="3990419376" sldId="2147378086"/>
            <ac:grpSpMk id="144" creationId="{B7A70120-7B77-68C6-51B8-0F7FED418DE0}"/>
          </ac:grpSpMkLst>
        </pc:grpChg>
        <pc:grpChg chg="del mod">
          <ac:chgData name="Daniel Soares da Silva" userId="bd23d136-2d42-4c79-bbad-9fcf5cbd76ba" providerId="ADAL" clId="{9B30B1DF-6CBB-4095-AB9D-731C66488FB8}" dt="2023-05-30T18:01:13.916" v="149" actId="478"/>
          <ac:grpSpMkLst>
            <pc:docMk/>
            <pc:sldMk cId="3990419376" sldId="2147378086"/>
            <ac:grpSpMk id="145" creationId="{0BABB5F3-64C3-8161-CD9B-D79205284C5F}"/>
          </ac:grpSpMkLst>
        </pc:grpChg>
        <pc:grpChg chg="del mod">
          <ac:chgData name="Daniel Soares da Silva" userId="bd23d136-2d42-4c79-bbad-9fcf5cbd76ba" providerId="ADAL" clId="{9B30B1DF-6CBB-4095-AB9D-731C66488FB8}" dt="2023-05-30T18:01:17.293" v="151" actId="478"/>
          <ac:grpSpMkLst>
            <pc:docMk/>
            <pc:sldMk cId="3990419376" sldId="2147378086"/>
            <ac:grpSpMk id="146" creationId="{3953FDC2-2864-306E-D837-F0FD7EF2C1FE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47" creationId="{1A3DCA39-1F6D-1810-58BE-04BA52A4332A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53" creationId="{540AFBB4-33CD-BF53-A13D-BED4FBEC3D6F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59" creationId="{C2EE5C31-2B13-69D9-DD95-FE0DBCA07DF6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65" creationId="{ECEFE7FD-D3D6-B252-1C3D-46EE2753B7FC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72" creationId="{5AB27205-F3F2-C781-CAB5-E0E7E4FF8EDF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75" creationId="{D9ABFFC3-73B5-BEB3-29FF-51D34258F267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78" creationId="{80A57A40-4C52-8893-C025-68FE37C9A077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79" creationId="{927366F4-8E61-B838-B3CE-9E09C8454948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80" creationId="{C9AFA137-BCF2-8141-CC1B-01F160B884C4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81" creationId="{9B9D4257-6409-84FA-6A2C-C7A4B9F67460}"/>
          </ac:grpSpMkLst>
        </pc:grpChg>
        <pc:grpChg chg="add mod">
          <ac:chgData name="Daniel Soares da Silva" userId="bd23d136-2d42-4c79-bbad-9fcf5cbd76ba" providerId="ADAL" clId="{9B30B1DF-6CBB-4095-AB9D-731C66488FB8}" dt="2023-05-30T18:00:13.654" v="140" actId="164"/>
          <ac:grpSpMkLst>
            <pc:docMk/>
            <pc:sldMk cId="3990419376" sldId="2147378086"/>
            <ac:grpSpMk id="188" creationId="{D1BDFDDE-D448-AE8B-002E-9AA594EFE51B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89" creationId="{F35DF5DC-C328-A276-922B-83AD0277E53A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90" creationId="{A6442B9D-5139-D6A5-AD40-BE9F48BEC944}"/>
          </ac:grpSpMkLst>
        </pc:grpChg>
        <pc:grpChg chg="mod">
          <ac:chgData name="Daniel Soares da Silva" userId="bd23d136-2d42-4c79-bbad-9fcf5cbd76ba" providerId="ADAL" clId="{9B30B1DF-6CBB-4095-AB9D-731C66488FB8}" dt="2023-05-30T18:00:02.191" v="139"/>
          <ac:grpSpMkLst>
            <pc:docMk/>
            <pc:sldMk cId="3990419376" sldId="2147378086"/>
            <ac:grpSpMk id="191" creationId="{466B7D25-5CFB-CD4A-59A8-4109A9AA4297}"/>
          </ac:grpSpMkLst>
        </pc:grpChg>
        <pc:grpChg chg="add mod">
          <ac:chgData name="Daniel Soares da Silva" userId="bd23d136-2d42-4c79-bbad-9fcf5cbd76ba" providerId="ADAL" clId="{9B30B1DF-6CBB-4095-AB9D-731C66488FB8}" dt="2023-05-30T18:01:23.792" v="164" actId="1036"/>
          <ac:grpSpMkLst>
            <pc:docMk/>
            <pc:sldMk cId="3990419376" sldId="2147378086"/>
            <ac:grpSpMk id="198" creationId="{BB1C6A90-935C-58B4-CD25-EB5765327364}"/>
          </ac:grpSpMkLst>
        </pc:grpChg>
        <pc:picChg chg="add del mod">
          <ac:chgData name="Daniel Soares da Silva" userId="bd23d136-2d42-4c79-bbad-9fcf5cbd76ba" providerId="ADAL" clId="{9B30B1DF-6CBB-4095-AB9D-731C66488FB8}" dt="2023-06-01T12:27:28.236" v="437" actId="478"/>
          <ac:picMkLst>
            <pc:docMk/>
            <pc:sldMk cId="3990419376" sldId="2147378086"/>
            <ac:picMk id="3" creationId="{FE8A58E8-EE3B-349F-388E-18AFEF36D1BB}"/>
          </ac:picMkLst>
        </pc:picChg>
      </pc:sldChg>
      <pc:sldChg chg="addSp delSp modSp add mod">
        <pc:chgData name="Daniel Soares da Silva" userId="bd23d136-2d42-4c79-bbad-9fcf5cbd76ba" providerId="ADAL" clId="{9B30B1DF-6CBB-4095-AB9D-731C66488FB8}" dt="2023-05-30T18:02:31.641" v="183" actId="165"/>
        <pc:sldMkLst>
          <pc:docMk/>
          <pc:sldMk cId="4098130277" sldId="2147378087"/>
        </pc:sldMkLst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" creationId="{4F8DC5C8-8109-3F71-E3CF-37BB73E3FE2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" creationId="{2DD3C6BC-9BE5-F7CE-32FB-B5B1D851121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" creationId="{24DCC3AF-2BB4-0BD6-1972-AF61AF00B0E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7" creationId="{7EE67E7C-2A9D-023F-BAE7-848866C84C6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9" creationId="{1BB2713D-4FB9-EBD7-0B22-3E5896C178E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0" creationId="{93E4F5AC-6A42-5057-9858-A7FE849ED19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2" creationId="{9A56E81E-A46B-6502-A357-7EE41856038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3" creationId="{BE49E5C9-A9E3-09E9-3E76-18EBBC87097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4" creationId="{BE168F31-362C-49B8-2BE7-23316ACFCE6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5" creationId="{C17CCD07-12BF-16E9-78C4-DB54B896722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6" creationId="{3AAF3768-0846-34F3-EB11-B49015AB481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7" creationId="{59BBA08A-F079-92F8-308F-0B9C7B8390F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9" creationId="{EB6C1F93-E367-814C-D79C-B9577D7188B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" creationId="{0301217B-0CCA-3294-7012-070F005C7AD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" creationId="{16F21529-3E80-1B0A-F7CA-E7142FD32FC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" creationId="{BC545CA2-8A4F-9681-BC2D-AFBBACAF0F4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" creationId="{6DC13484-3560-5AD0-B883-8BB8AA5AEB9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" creationId="{521736D9-A747-CC11-F197-76713760E0B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" creationId="{FC32E74F-45E4-9D0C-1AB7-62DA5169B67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" creationId="{97C31DEC-00E7-0C50-308F-8F802CF9072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" creationId="{08D1D4AA-BCB6-CC6C-8645-E012EA40770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9" creationId="{E7790155-4843-C2E7-543D-42F0F7B1649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" creationId="{0A1DEBFA-7D98-6C2B-97FA-390935E601EF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1" creationId="{4A3E3B99-06D0-9A80-242D-206310C210E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" creationId="{4E83866D-CC8B-8C29-97BC-D26ED58E525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" creationId="{007829A0-7514-197A-DF66-DA8536D45487}"/>
          </ac:spMkLst>
        </pc:spChg>
        <pc:spChg chg="mod">
          <ac:chgData name="Daniel Soares da Silva" userId="bd23d136-2d42-4c79-bbad-9fcf5cbd76ba" providerId="ADAL" clId="{9B30B1DF-6CBB-4095-AB9D-731C66488FB8}" dt="2023-05-30T18:01:42.946" v="175" actId="20577"/>
          <ac:spMkLst>
            <pc:docMk/>
            <pc:sldMk cId="4098130277" sldId="2147378087"/>
            <ac:spMk id="35" creationId="{F89EF8CD-4178-5DAA-86E9-3433EF792BE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" creationId="{C5D1008D-2DA4-D4B3-7FDD-8DAF176FA77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" creationId="{6F7D2A32-8A19-28F6-CBC0-235DDEE604D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9" creationId="{9F4570C6-16F2-D3D0-567E-67F8C1CB30E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" creationId="{647EEE9C-78C3-F7E2-E69F-638C19CC435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" creationId="{8B8DAA5E-5288-3836-E4C4-283CCE9A189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" creationId="{A635A149-B7AB-818E-09AB-B06B94BF81E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" creationId="{F83EE361-59F3-E693-C121-405969AF65F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" creationId="{4D80DEA9-F685-D0EA-07F0-ED4BD3D81A3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" creationId="{10FE47C1-4B18-1A5C-399F-9F16701CF99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" creationId="{0D925ECF-726E-3F3D-C120-033A3EA59F7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" creationId="{B006626D-7E93-7EF1-A2D0-9B985D3F802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" creationId="{A0092AAA-621A-CD33-72B9-FFE84F6BC34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" creationId="{33FAB580-7D5A-F376-DCAD-32791127E011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51" creationId="{06E0460E-9F2D-2283-2B08-805979419853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52" creationId="{75291B43-205F-EC4B-CC83-E9952F7E37F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" creationId="{A8600FA0-2B52-1DEE-F843-EB5B967E4F5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" creationId="{C70B611E-6C03-E630-BB43-47631646CB1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" creationId="{9B2A3FCF-1E9B-5216-44C1-06346E2706B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" creationId="{CF24F8DA-9C35-801F-4318-8C8B59B82F9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" creationId="{CEC26A69-E335-7C06-E0AB-EA58A5358C1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" creationId="{70CEAA6E-33BB-4F4F-AC09-016251918E8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" creationId="{FF316AB4-E7E8-7F99-1E2E-3CD0F184B81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3" creationId="{15F1E92B-CA97-6304-B265-B2B2D266C38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29" creationId="{02A39E33-C1DA-5648-B3D6-E2B8A8FF85D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30" creationId="{A6BC5249-8D03-0FAA-95C5-D85C08D79BF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31" creationId="{69790E9E-F30C-BA99-AE98-1093042BCDC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32" creationId="{8F739494-0C8F-032F-BED8-67D128F4920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43" creationId="{E18C42B4-9BBD-A272-20EB-820DD7F1F9F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44" creationId="{FF845245-470B-DD39-F81F-4F00B8201EA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45" creationId="{A4632550-962C-1AF5-5554-6F339332641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48" creationId="{3ACFFADC-0F5A-879C-E01E-665CBF37A69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54" creationId="{29BAC541-1447-D10A-3FB6-1FD3E513C84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66" creationId="{BFF0FECC-863D-6ECD-89B9-D01FE9DA32A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167" creationId="{56D144FA-4530-E884-C072-12EF06EB4478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199" creationId="{F26028FD-F976-B03F-F0A0-CF2E71160CB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1" creationId="{6D631745-A9F1-E04D-8F8D-9B1E6518D44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2" creationId="{4E1C2207-CFDA-90E2-78A6-0599625BFCF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3" creationId="{179E803C-51BB-9CBA-8CC4-DD3E8FE8A5B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4" creationId="{381EBB1D-C9D0-CE5D-1420-1577D52503B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5" creationId="{74172E61-1BAA-4F02-4883-461F1E4FD7C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6" creationId="{F62644EE-6F5C-B750-0BE1-D8A771EE2A6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7" creationId="{9A0198D1-ECD6-61A4-51DF-6BEC61D3556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08" creationId="{E77FA08C-6012-89A6-F019-1061E13A3D42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09" creationId="{99493A04-930B-9CC3-F41F-BFF7C11D27C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1" creationId="{C557AD46-20EF-8016-6D55-55638DBBD15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2" creationId="{28D70381-0EE3-4B38-711E-8039A322D956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13" creationId="{A3AC5451-5BB0-7A6D-C987-629244A6323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5" creationId="{55FCAD74-8396-C228-A346-123C7E174E2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6" creationId="{FC8C59E3-F2FF-F335-D6FD-37E72EAB9A1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7" creationId="{B720DC5A-AFB4-08DF-AA5A-EDF61BA66D6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8" creationId="{F4E36BFA-5138-20C0-E526-E1E8256BD9D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19" creationId="{B78A0A23-F4EB-C7D1-8CE4-72228F5165F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0" creationId="{F4147C66-3B4B-C146-DB61-FDCBE844EE6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1" creationId="{4178C80A-D07A-4E82-2BFF-8A060FF336F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2" creationId="{96A0B644-9997-28D9-39C7-137998264C0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3" creationId="{69DDF5E7-43C6-D3D8-E74D-D406DF3C2B6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4" creationId="{1D626731-D4BB-4354-E4B7-DA491504EE6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5" creationId="{FF30E8E4-A241-46CC-476D-F4AFB2F293A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6" creationId="{E0C5D066-28F4-795F-45EF-0FD3AD74F20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7" creationId="{8A587A0D-143B-A2CB-274B-D2657F6785D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29" creationId="{378BCD1C-A359-FE79-E0D1-4140D8E003C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0" creationId="{4E308A00-9748-2F13-27F2-87757237E55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1" creationId="{76A08BB9-EA3E-4D59-66F3-035B2CA2D83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2" creationId="{9ADF0E81-2494-7F2C-4FC3-319D6DE95A0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4" creationId="{A25A396D-85A9-B237-5346-71580CB9AE1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5" creationId="{61BFD7B8-9449-D233-337C-FA61FEE3990A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36" creationId="{FDEE95A6-3865-91B4-EE40-97535B8CDD8F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37" creationId="{33008646-C054-84F2-A349-B8DF5660E9B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39" creationId="{55CEE8DF-7EAF-5684-D752-89830443502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0" creationId="{F8786085-6E03-32B4-E3D1-28385FBF34B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1" creationId="{8C70547A-EFD3-B84E-8CF8-90656332E8D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2" creationId="{9A7E91D6-F058-67D2-99DF-3FF09CB8E0D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4" creationId="{A7B501AB-8C60-2D00-4F92-3A8B9332E0C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5" creationId="{57072125-8B18-9155-BE7E-D7A0D7C14DE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6" creationId="{14688A29-2A20-7193-A846-8EA33CF3914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8" creationId="{81EE7185-B1E5-185A-303D-8778E53FD90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49" creationId="{6D45F01F-04F3-5542-92F6-574693D28F5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1" creationId="{854DA901-FC3F-001D-6B8E-C9AA8EAB33F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2" creationId="{C6A1AD8A-7691-8679-A455-AF28EC40C558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53" creationId="{C69D2EF4-F980-7F85-FFEB-FD477B67350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5" creationId="{ED0193CC-9F37-FF89-5A5D-55607907DF5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6" creationId="{F1F78C22-9732-1CA6-3B7D-CFFBA4B4281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7" creationId="{60986CDC-33BF-3BB1-DFA0-8739806756C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58" creationId="{CBA4838A-3493-195D-5A57-8EBDAC9E4AD5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59" creationId="{7A8BB23D-531D-356E-F011-EA5692B6014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1" creationId="{38CAF2D8-9BC2-DE92-E8A1-BFAFBB62488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2" creationId="{2F32BF40-3BB2-6529-5B5B-F4130A0ECB1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3" creationId="{E40A7F4E-FE05-B7C6-4F69-D2E2E663B44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4" creationId="{F2147464-1265-2F9D-DBFA-F4DF32F277B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5" creationId="{01E0869E-2ACB-F9D7-D4B1-2F485DCA15C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6" creationId="{57780A74-AE38-C465-087D-9E976C80701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7" creationId="{BE134FA8-6EBF-110C-DAA3-D4F79D6576D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69" creationId="{37189448-A313-6523-2B18-A63C462FA35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0" creationId="{AABF229B-8DFB-94A8-B026-6495006BA3F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1" creationId="{5385171E-F265-DEE8-7146-E674BB6883D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2" creationId="{097E511D-5399-FBFE-11C2-43B95BE3D70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3" creationId="{B8DCCA84-CEDF-B259-618E-1EBA1E6C150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5" creationId="{CBBB5C9A-C5BD-F674-86A3-A9F3C7436E5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6" creationId="{7923433D-ED52-715F-6D64-43DE81639FE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8" creationId="{872DCD0C-F209-257C-7907-E9078D415BD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79" creationId="{E01AE599-80AA-C7F9-3596-2340D40A19B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81" creationId="{6AD78E98-8007-7CEB-92AE-4B400A97D16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82" creationId="{ECD9A3C7-4ABB-7461-2F1E-F6D401522D1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83" creationId="{5A38880C-58E3-5A73-60D1-A56E5D08E713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84" creationId="{4417A339-B13D-26F9-3B8E-D1533A8C502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86" creationId="{4BDA8915-D5DF-31F4-259B-0C9ECA5A2D4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87" creationId="{7459CED7-5C48-7B28-2B26-FEA77F2556F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88" creationId="{F033EC19-6B1B-385A-D7F1-39BD2A36BEC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90" creationId="{5117AA11-8BB4-D2D4-D361-C4E3B797550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91" creationId="{0F4BB264-6E62-1E03-2D3E-0AB689D720E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92" creationId="{4EB2B361-B11B-0ED3-AED7-DCDDF8C6EA4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94" creationId="{A6E007C4-6B90-1D58-C492-21AA8C1EB3A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295" creationId="{3AD5AB94-C3AF-E115-0A10-545C807141B2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96" creationId="{9C23EB9B-462F-959E-F106-1BC37A469418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97" creationId="{22134304-A643-60A5-32C8-7A3A82819A6F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98" creationId="{E67CAAA0-31C1-27C0-CB02-45D6B7864A9C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299" creationId="{F97D54C5-6A96-C2C4-B479-A0B4420E6A3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1" creationId="{908FE20E-7DC7-D808-3F76-3A30465351A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2" creationId="{64E6675E-483A-0FAA-4571-309E60CBEC5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4" creationId="{04A22EA4-D198-17AD-E362-7BB886B3C6A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5" creationId="{7E3A7D16-3520-4798-7399-F6D58732514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6" creationId="{C3508776-29BB-0926-E997-302AC48DF902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07" creationId="{008D534A-1102-03AB-A0B8-02868982EB7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09" creationId="{0747D85C-0279-2388-23D6-6B56A8861C3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0" creationId="{EC4A3980-FD2D-8CAE-31A8-D490A3AABA9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1" creationId="{E1537442-637C-6FC7-E865-C1089568974F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12" creationId="{EB52395C-ECF4-2D3F-2BAA-49F7A9F59CD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4" creationId="{ACBE662D-F599-3B90-D390-54C0C49BAA5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5" creationId="{25AE08BB-8A29-3ADE-79A5-8CA814F5063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6" creationId="{3A1CDF59-2AD6-4957-9EC2-B531D232920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7" creationId="{30059471-EEAD-E9C8-A5A5-08966FC0B36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19" creationId="{DF3C9CE7-A525-3AEE-26B5-86B592EE397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20" creationId="{273CF611-14DD-49B8-A16E-91E06171020B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21" creationId="{49D37D5E-AB2A-A49C-D019-C2964E307633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22" creationId="{B7342291-0013-1D19-CBBC-37650E86CA54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23" creationId="{43FA5551-E84D-E4AD-FFFC-693172D4634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25" creationId="{53168B11-D156-3B06-B198-5FBD164C05F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26" creationId="{727C703B-7030-A872-076A-9EC0C47259C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27" creationId="{7023301D-8E66-D775-8D17-BC49D7FBB82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29" creationId="{694FC133-4947-0C15-0424-2AE25EF552A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0" creationId="{DA077858-853E-0B30-DA8A-7154E54186F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2" creationId="{C6B4C03C-E437-0402-2F58-04FED165B9B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3" creationId="{A52B1D5E-D66C-1ED2-80BE-403EEA5576A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4" creationId="{8BB28C79-8E8E-22E3-547A-0E5D28BA5FE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5" creationId="{90EB582B-1FA0-38C3-CB80-8D90C11CFAC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6" creationId="{8D495D8A-AA01-F89D-E789-704C5675F21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7" creationId="{86A850BE-4ABF-D01F-148A-EB33A12FD4A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8" creationId="{552AF145-F3A3-C94E-D365-FD243EB8081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39" creationId="{A1370901-73E0-4BCE-DFD3-A7E7DFD1380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0" creationId="{F98A96AA-12CE-F31A-22DD-A803C5F8D88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2" creationId="{70D2645E-F630-7425-DDB1-47F43D6B5F1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3" creationId="{98B0FA82-864D-8A6D-3A2A-11640B20D017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44" creationId="{86989537-CE39-F709-B8B2-F030E24EA7B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6" creationId="{20B6EBB3-0EA7-1C6E-3AD4-C3D07D15FFD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7" creationId="{254F9CF9-FC84-80AD-AD2F-162DD049775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8" creationId="{F3C78112-7906-C800-19C2-4A86E0A3489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49" creationId="{CD23910F-F31F-8B56-10FA-6D0E98CF8D9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0" creationId="{C71CCD39-E2CB-4627-81F6-B3FB02EE8A3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1" creationId="{8A521A77-9FF2-1B0D-3735-2C7C07A7A4E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2" creationId="{26968BA3-E53D-7B77-512F-041D9355CF4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4" creationId="{091A21C7-9008-D495-309D-3F30EE8F04B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5" creationId="{A9BC1A42-DC10-80D5-79AA-A9BCB130529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6" creationId="{E53FCAFE-AD61-B86E-6174-98B63E705A56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57" creationId="{A5780D2D-D378-0F5A-4279-BBE43992DF9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59" creationId="{926C7572-5386-BEE7-C836-B6EBA4BB47C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0" creationId="{B3727619-EA17-E648-926A-79D80C08B9B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1" creationId="{C1E55373-59DE-13C7-BF53-8FE3B82C7D3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2" creationId="{221A31C1-A858-76B1-B38A-01B131EE405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3" creationId="{2501CBC8-50A0-8517-A762-748C0E0720C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4" creationId="{5685937A-5550-B4CB-3748-9EA029345C8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5" creationId="{B44E7D01-9628-6DC7-ABDA-846ECDD8586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6" creationId="{698C68BF-338A-E8AA-2EA2-79E4C3C8E41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7" creationId="{ABD9F2A8-1D97-EB17-565D-0D756197682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68" creationId="{C7035701-32DA-1E53-2CCD-4D1AFE5641D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0" creationId="{00B4E7ED-B297-7029-1E4E-9C19CC41226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1" creationId="{5068DA77-21E6-FBA6-E2B5-4AC00F09D31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2" creationId="{4508F05C-B8FD-DA59-B429-842E8D8D650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3" creationId="{43F14077-D5DF-F6F8-2459-19FB354ED30B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74" creationId="{4DA808BA-12B9-2CC3-7DDD-21B3963C3BC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6" creationId="{15352715-7504-0D6D-720F-DA4EF8DB5B6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7" creationId="{3F8A98BA-DEB8-D726-4819-F51F231B3A1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79" creationId="{34C23A3B-2739-23A4-C95D-C59546063AD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0" creationId="{67652009-7F41-5D60-0756-AD570E93C98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1" creationId="{09C20727-89F9-96B7-4252-F90BA4CC3E7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2" creationId="{E2BFF7D6-8CD9-CEA9-A182-B8D4A1CF605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4" creationId="{5132E9C0-C0EC-4B42-620A-289AE7084DD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5" creationId="{F8BD6CF0-016C-C7F6-8887-66DB3EC0EE9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6" creationId="{AED7DF53-FD41-5847-8612-7AB889225ED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8" creationId="{08D45022-81E1-7BF6-583F-3F381AE2E4C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89" creationId="{EE66BCC7-15FD-DB91-2302-716B04AEDC0E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90" creationId="{A1FA8073-31C2-FC0E-44F4-C527991FE054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91" creationId="{6B71B750-2054-B571-E4EC-4C11214F4F0A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92" creationId="{23B44029-C9EC-4EC3-C429-A415CE9A098F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393" creationId="{4C4A58E5-D58F-5FD7-24FE-3337D85EAFD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95" creationId="{FC1AEA14-01CF-0B23-930D-6881FB34E93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96" creationId="{3EF3609F-3783-AD37-A4EC-96E1E461BE06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97" creationId="{FDACD02D-E41B-3419-0C77-23E55C29CEF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398" creationId="{56731DB3-A1F5-1A82-60D1-7259613C9EB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0" creationId="{2610A545-4DB6-C266-F981-CD6EFDCE088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1" creationId="{0753227F-DE04-BDC0-D826-F731FBB6477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2" creationId="{8D12A2C5-4B8F-454C-D702-6120A977387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3" creationId="{2D2158D7-2B1E-73DB-14F2-202DCEB1F0A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4" creationId="{2F04B7F5-F3F2-92BD-3392-399EE063C34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5" creationId="{EB41B1AF-4251-4698-FC1A-A3D9236C105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6" creationId="{FE83DCE1-D493-D58E-9FCF-1F841CC559F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7" creationId="{0D9450FC-EDCA-BEB4-53A8-7191A0B8AD8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8" creationId="{912CFFE8-D1A1-2D0D-5ADB-1F85C53D4D4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09" creationId="{4C30DA4A-B804-B0D2-0BFA-E83DE835E4D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0" creationId="{602B31E2-9358-0737-E0D8-A0F00C2656B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1" creationId="{0E8E3E5A-CE0E-0A64-7212-BB286987473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3" creationId="{9454952B-A693-56F9-E2B6-BABB9DE875A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4" creationId="{06D10F1E-7F52-583B-B678-D1DBFA159E3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5" creationId="{EB5DCFAF-2265-942A-3AD5-AD8A5BCB0FE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6" creationId="{DE43575F-A686-C4AD-A7B7-5FF8C248179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7" creationId="{703161F8-8A0F-4DE0-F1AF-86D236FFBFB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8" creationId="{A6C19C3E-7F30-8A38-970A-94C59776225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19" creationId="{AE4C31C9-8D3E-5A6A-B515-C000D84D5E5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0" creationId="{C9D964DE-CFCF-DF81-C8F3-E561C181A8F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1" creationId="{92354B2E-BB5D-3E6E-DC73-1C9EBC63356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2" creationId="{420E9745-A782-D95E-11CB-6FF9A705DB4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3" creationId="{8D20F3EC-F96B-626E-ABE0-25F3ECD8885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5" creationId="{F440B56B-BB02-5A5C-52ED-FCB8B9F4D4C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6" creationId="{9939E256-55EF-E1D6-414D-131F997924C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7" creationId="{CFC0F0A4-73BA-4013-E598-27C88738C27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8" creationId="{FCC059B1-0076-5D3F-35BE-C55E67F91D0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29" creationId="{06149455-BC4E-0DD9-71E3-6D064ACF9A25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430" creationId="{821635B8-A7DB-524B-74E4-FB852CBC574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2" creationId="{67E99651-E3BC-CD0F-6356-813A00BE82B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3" creationId="{E921C2AB-27B6-AB83-594C-23563001C69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4" creationId="{12C80C11-C81F-E2F4-3643-2A49EF66201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5" creationId="{639F2EC0-5A09-5256-F694-BCCBA1E44F1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6" creationId="{8CE91E24-2549-91FD-C6F7-B37BB31A24C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7" creationId="{F537DCCA-D13A-BC3E-2BBB-8C051FAF0B9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8" creationId="{0385C1F0-1B87-C19D-E0CC-D82A62B2738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39" creationId="{CB97A040-22DD-8631-3772-29C2A2BEC37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1" creationId="{C12706FB-1519-67F0-8EFA-6C2C64AE51D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2" creationId="{CB95D9CA-94B6-16D9-3228-1E8D0B2B109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4" creationId="{8FA9143F-81E2-B47C-87FF-D7A80B3BC67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5" creationId="{5CA78D00-D661-FD3A-5300-C80D9C0BDFEB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446" creationId="{0FE7CC88-D9A2-A999-4E48-8D26A4F150B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8" creationId="{F21196AE-76A0-3FAD-588D-DF6621C68BB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49" creationId="{0DA8D217-158E-46C9-85E8-F84B3C72D2C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1" creationId="{4BD1681C-C15E-E635-BA66-CC521AF9260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2" creationId="{16A7F661-45BF-51EF-AA24-0B46BCFBFDE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3" creationId="{F625F8DD-A31E-4A0A-2CF6-BDC7B71B4D2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5" creationId="{3DDEBC4A-C040-10B1-159B-1EAF6739512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6" creationId="{BD12CCCE-0791-1EBE-C0C1-501E1BF2195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8" creationId="{81F45DDA-D898-1622-CBAF-8AA7672229F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59" creationId="{C67F61FB-6947-CC75-42D0-427560E0B297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460" creationId="{0F4CA96D-5B3F-7947-7274-3C73CD2FBEA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2" creationId="{1CB8A21F-A7D2-0415-1CA1-CCAD479E28B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3" creationId="{18206775-0440-17AE-C47A-F67705487E5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4" creationId="{786F3ED0-CF71-C084-F51A-2D7B713989F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6" creationId="{629389CD-CD95-DC66-3720-019E07DC2DF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7" creationId="{7B3EA5A1-5B5A-36EA-B6A4-0F2A22DC227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8" creationId="{C7ABC929-D04F-169B-954E-F6B74DE61F1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69" creationId="{12B9A560-91EB-AACE-FF49-9CAF28629FF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1" creationId="{0DD76CFC-7564-73EC-79A0-C67071CCFA2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2" creationId="{E2F30B2C-0E1A-C0E9-A2A6-00DBED8368B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3" creationId="{6F8C9D08-E28C-03C6-919F-778B8FE7F84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5" creationId="{377799D6-2D75-DAD2-7B4A-E38C1A3BC33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6" creationId="{961A3566-3BA6-C43C-4092-274D56E9388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77" creationId="{5314E9B8-BF9A-4931-5032-9936A0E5BB0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0" creationId="{6AAF31E4-E55A-8062-2736-382F71E68B4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1" creationId="{00F0F4F2-0ED0-D8F6-470E-18F56BF4620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2" creationId="{367986F7-5D9E-55DB-8D6D-2EFF654F21C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4" creationId="{86BCF7D5-9C73-AC43-59B4-73FDD486F2C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5" creationId="{1F85F96D-2FE2-344A-973B-874283F3976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6" creationId="{4497BC6B-B866-81B8-0437-7383DE4C816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7" creationId="{C35E8057-620F-E8E6-729E-F0BC0CDF6F4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88" creationId="{5DCC9D4E-89E9-B44C-12D5-0CDA28610753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489" creationId="{6EEAD360-D5AE-6783-6B8D-929E1728B731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490" creationId="{9034C7DE-F76A-2AD8-4CF6-0F47D6622B1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2" creationId="{DB91A06B-F24B-B84D-CC04-4C2D7D92AE5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3" creationId="{404EC08C-0639-F592-77BE-93C0E48731A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4" creationId="{1801C28E-AE9A-EA10-4967-CE6D91464BF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5" creationId="{701C064C-69D1-EDA8-D84F-33C0767E3B2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6" creationId="{69F0C922-99E1-B0F7-80CC-81097F32DEA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7" creationId="{78A95CAD-A1A9-4E63-A102-6168ED11425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499" creationId="{47E0275E-45E9-7FC7-8DDC-7ED2170737E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0" creationId="{EAB4E73F-2532-9C8E-1DFD-71035F6B1B6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1" creationId="{C57171CD-5121-CD05-881A-825882DD440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2" creationId="{CB8620A9-3FE5-5521-94DE-128A9ACD291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3" creationId="{2101A108-DDB8-D5E4-1399-A9262C923A9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5" creationId="{B11B1498-991D-06DF-F09F-AE71C891604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6" creationId="{E535DC5D-4A75-AF8A-FD0B-7151D24FFFD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8" creationId="{EFEC124F-D0BB-E00C-1F58-138C84BB8B7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09" creationId="{444DC8C1-5900-091F-56C2-AFA18D1FBA8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0" creationId="{6AEEFE29-6DF0-3A6C-DA3C-509B571FC56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1" creationId="{0E9CAA69-4EFA-B574-2842-3150924C39F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3" creationId="{4710D600-152C-F0D8-FB29-74F38732851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4" creationId="{C9260749-B9D5-1231-60E4-E13006C05CA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6" creationId="{1E41C77D-BAE6-A6E0-2CE8-6BB5DACB10C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7" creationId="{15F326E2-C4AF-9A7E-0F99-B78D9B0CD38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19" creationId="{40A56625-7730-6F24-062A-7DAF11F728B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20" creationId="{1C668C63-0EA0-B872-34EC-B301966AA493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521" creationId="{F6F36A3F-42E4-504B-5A9C-58E49D7009BA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522" creationId="{C3728ADE-C021-D160-9B6E-6B63C5E62CC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24" creationId="{917908E8-B13A-9A78-024D-9173063F72F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25" creationId="{2BF97BED-6AF6-0046-F3CC-3ADDC8EF40A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27" creationId="{C54DC84F-B6F4-47F3-F83F-AC03735F923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28" creationId="{40D9B964-98A9-AF15-343A-E8FF6A22A1DD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529" creationId="{BEE78DA4-80FF-396D-C6B1-4B47DFE28AA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1" creationId="{C25655B3-7B2D-267C-1B82-3FAF9EEB74B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2" creationId="{E3D93B1C-576E-FFFE-4DF6-5E080E36387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3" creationId="{EBC45AB7-6CF6-5B03-D70A-D790C024454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4" creationId="{1F2E4353-81AD-0F9D-B147-D1BD892C3EC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6" creationId="{35AC8BE9-BF2B-B5B7-C19D-5BD1516DB9F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7" creationId="{05B3B027-13F5-E12D-AE45-F92CCBAE699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39" creationId="{AD4DFD7D-0EBB-D13C-B0ED-96E8A58D6D39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0" creationId="{9C374DD2-1DB7-92D8-B19E-C54888722A8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1" creationId="{09E07709-848A-104C-8BFD-24E9E41BBBE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2" creationId="{0F013409-EB16-6EC0-AD93-4F1BEEF4B4B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4" creationId="{D0CB605B-7E27-04BD-15EF-53B3E9B1517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5" creationId="{3F4BD6C9-30AC-B2E6-447D-AD12C95C49C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6" creationId="{5DE98A6F-6DF5-56F9-5CAC-6BDD124CCD0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7" creationId="{240DB00D-ED9B-46E4-E64E-6A093EA3D15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48" creationId="{17F2FCE3-4CED-1394-D328-D83EFA0154D6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549" creationId="{C558245F-E882-685E-5975-73DF4916375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1" creationId="{9D731255-44B8-78D1-0C17-C1331718D73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2" creationId="{81CFA245-1C0B-2F33-35EB-63ABC3FAA5D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3" creationId="{53DF7785-0E0A-49A9-83FD-E58AC91D319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5" creationId="{5DF99E7A-463F-B0F8-5318-E6DD1A74ED4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6" creationId="{C2804F0D-918B-2F52-340F-14EEE971198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7" creationId="{5195489C-D236-8ABB-0DBD-0A376B640D0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8" creationId="{4A63C62E-9640-4FD0-476E-000875F3103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59" creationId="{972EA5E9-1A6A-A8F2-B616-BC508688AEE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0" creationId="{DA223B60-04D0-317F-9E2F-34C466A7090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1" creationId="{EB7FC639-0A59-08C4-240E-DD8E11F6AE1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3" creationId="{864736A0-45B3-1BBC-3C32-A679F72F546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4" creationId="{C97D7589-7F8F-1769-CA52-57D6B554E4C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5" creationId="{07C4B84C-9079-AA8B-756C-50D6D32B62E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6" creationId="{CC880ECF-03B0-BF40-EE2E-B82C189E492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7" creationId="{5529FED1-4FDB-60BD-A5EF-0D0DEEACA66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8" creationId="{698F5A2C-ADEE-713A-783F-D683F8232BF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69" creationId="{25235128-16B1-E08A-308B-36C3CEFFCD0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0" creationId="{3B68F454-5825-6744-DCBC-F0083C363B1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1" creationId="{6A99FC56-DDF9-C45D-880A-4F9E9CD8AB94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2" creationId="{F97719D8-CA47-3299-C335-5B92C7F5587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4" creationId="{DFAD8AFC-4DDF-330A-43B7-E4E21689FD6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5" creationId="{DEFD348E-4274-CCB7-83CF-AA11E4F687F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6" creationId="{D926F4D2-8ED7-E85C-D9D4-779D168DE71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7" creationId="{2BEEB77C-87D8-2DFA-49C8-E3B4476E46B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8" creationId="{0A586BCE-9EF2-4F4E-6117-70AB018F08D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79" creationId="{9BFC0C0B-4325-E6C5-EC82-0A88216413E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0" creationId="{9085D532-1009-7A41-8A0C-6E0494C1974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1" creationId="{1CBBAC5B-6CF3-FE14-C502-121CE29E868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2" creationId="{E5D6F60D-DDA5-0502-73B0-7C70D187F39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3" creationId="{A0ECEF2D-3F43-4214-8A07-6BB91016FE9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5" creationId="{D72FDDE1-9719-4FB0-7969-CC7E9100A5D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6" creationId="{37FA9865-8327-A05E-28EC-BAA181CF6E8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7" creationId="{D1DE081A-F6C2-A942-0160-BB379607D23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8" creationId="{34626BC6-1B2F-7CDA-6F1B-B166E340C48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89" creationId="{4768EF11-B201-4B6B-D786-BC91268DED1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3" creationId="{6E2A7007-2958-3541-60CD-7994E05D0B4C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4" creationId="{DAC3E5D1-C0C8-189B-21F5-629B54083CA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5" creationId="{CE698D86-8523-CF13-94B0-4E2EE5219E1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6" creationId="{C457DA5B-3EFE-6813-000D-1DD19F48DFA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7" creationId="{BCA798E0-51B3-3C93-4791-0D38F9C1079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8" creationId="{4D119360-652A-CEC5-8897-270D4739CCFA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599" creationId="{0FE85268-7207-E4DA-3C04-0976E96A64F0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00" creationId="{04C2F449-A478-5AC1-C85A-BB623567ED33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01" creationId="{886DD8BC-7B95-F712-A45D-B1087D4097C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04" creationId="{7BBD6F87-90BC-05A7-9B29-99930D5AFA8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05" creationId="{E7D010CF-2B62-8956-DD28-5290984767C2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06" creationId="{9B47A48F-5001-B5F0-F140-975A8E57891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2" creationId="{122E7266-2513-74BC-4345-3FD8FCE8FFFB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3" creationId="{624C2A50-A912-FF28-EC7C-C43132B52AF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5" creationId="{8D2FB7C2-D3C5-8F3E-7D68-38606596EBE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6" creationId="{51C171BF-D586-297A-E4F2-3EAE4CA7999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7" creationId="{E73887E1-303A-D278-04A8-1779DA4DA3C7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8" creationId="{2BDF11D2-01A8-F000-70F3-6A15278032BD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19" creationId="{CB73F2C2-21C0-42D7-FFA8-5863443525DE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0" creationId="{BE35D5FA-51E2-8D18-E697-1CC77048266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1" creationId="{106B521E-7EC8-895B-812D-BE62CFD57EB5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3" creationId="{C0013641-1D29-96C8-CD85-DB33A8E7F75F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4" creationId="{C01C4A6B-92DC-9579-B0FC-810CC4B9E981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5" creationId="{96604D39-14F7-1443-8BD3-30B38C636EF8}"/>
          </ac:spMkLst>
        </pc:spChg>
        <pc:spChg chg="mod">
          <ac:chgData name="Daniel Soares da Silva" userId="bd23d136-2d42-4c79-bbad-9fcf5cbd76ba" providerId="ADAL" clId="{9B30B1DF-6CBB-4095-AB9D-731C66488FB8}" dt="2023-05-30T18:01:51.053" v="177"/>
          <ac:spMkLst>
            <pc:docMk/>
            <pc:sldMk cId="4098130277" sldId="2147378087"/>
            <ac:spMk id="626" creationId="{EDF14AF5-91FB-3E14-D5A2-21CCC37214FB}"/>
          </ac:spMkLst>
        </pc:spChg>
        <pc:spChg chg="add del mod">
          <ac:chgData name="Daniel Soares da Silva" userId="bd23d136-2d42-4c79-bbad-9fcf5cbd76ba" providerId="ADAL" clId="{9B30B1DF-6CBB-4095-AB9D-731C66488FB8}" dt="2023-05-30T18:01:54.029" v="178"/>
          <ac:spMkLst>
            <pc:docMk/>
            <pc:sldMk cId="4098130277" sldId="2147378087"/>
            <ac:spMk id="627" creationId="{898AC101-E081-94EC-76A8-908154678924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35" creationId="{C598645D-B0CB-C86A-CC69-FFBA8061EACC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39" creationId="{63EADB75-A292-76BD-1C2A-A9A00C0B533C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40" creationId="{D14DAC3B-E332-EF1A-8AD6-8096A5D7D793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47" creationId="{57421682-22AD-923C-3BC0-128F823559C5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49" creationId="{93616174-4689-C4FC-DFBE-1FF2433DE15F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51" creationId="{E87B9B61-BCA4-9228-5357-6B9BAA5F56C5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55" creationId="{612D0B21-EE90-3402-312A-D9DC0E03E625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56" creationId="{20A319A6-9C78-2178-9FFA-0667BB073409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61" creationId="{3A2C630A-1AC7-FF82-FD10-40E2519E877E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63" creationId="{7485AD2A-8D55-566A-CF59-4B07760468EB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69" creationId="{183EFD16-E809-EB0E-2A62-BBD03F86B5B7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73" creationId="{89CEF866-821E-D4B0-792E-8B4CB2E92C5A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74" creationId="{AC50B786-A83F-E83A-D64B-18F1A28C35F0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75" creationId="{329474FF-E0ED-4090-E39B-8BA0C466F1F0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76" creationId="{E6EA6730-0D1C-1642-DA27-CCEE760E5006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79" creationId="{A5ACBD7F-2CE6-9BAB-0DA4-811875009C3B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81" creationId="{9ECCA756-DC53-76EA-793F-828725BDB0D8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84" creationId="{C30C832D-D062-11B4-32A9-5C2739169509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85" creationId="{92907946-404C-1003-C193-21CCE215C085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86" creationId="{8E125281-C3F5-5EEC-DDDD-A23B0D2CB67E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91" creationId="{2C4E45F8-406D-F7E1-AC1C-EC70D01F1AEB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94" creationId="{7B8D20A9-1C7D-7380-BE27-ED596262DE75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697" creationId="{7B01BD8E-3CC3-B6A0-DD91-9AA7291AE3B1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02" creationId="{1F99CC2F-55A3-E116-41F9-0ECD39901AB0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03" creationId="{1F29F248-B72D-E6CA-F073-70C7416C409C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04" creationId="{9FDB9822-E15C-A46F-EA2F-4EEA801DEC74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05" creationId="{7D5B94CE-9E67-E48C-44A5-E7C9C2C7074B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10" creationId="{A4AAFB8A-E1E7-8EE3-4715-1187100FDC23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14" creationId="{F0CFFCF0-6196-C69D-BF32-DDDB6E874BC4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19" creationId="{78EC11E9-2D91-9C52-CBFD-C74E22F576C3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27" creationId="{E0B30583-B4BE-0CBF-CF8D-4D5781665B55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28" creationId="{329651C8-7C02-46DD-486F-B7849EB40AE2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36" creationId="{4700B54B-4B7F-73C4-5AD6-2D2D46CBB06C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37" creationId="{F5DEF104-18CA-1B8A-1EA2-2BF74E470BA3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40" creationId="{9105D45C-2934-5A81-579E-D3DEEE55BA26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45" creationId="{26261791-0903-AB8B-846F-45A3B1A1868E}"/>
          </ac:spMkLst>
        </pc:spChg>
        <pc:spChg chg="mod topLvl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0" creationId="{58EA9508-3345-57C7-A15F-509178CC580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1" creationId="{FFE592EC-75D9-BE93-48E1-B050C81C038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2" creationId="{03418243-605B-1447-8157-6D8A6B0DFB6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3" creationId="{4DF74997-1FA5-BFA1-44B4-EB00E52E2B7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4" creationId="{FAFFD0C5-8DCF-13CC-CC0F-5C589C6EDB6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5" creationId="{2718A292-D53B-D98F-748D-E3BD4AB6A68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6" creationId="{36494330-2D5F-034D-CE15-4A26D297709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7" creationId="{A1369D03-2578-3901-D4CA-D68A8AA81FA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8" creationId="{F695CE57-0708-848A-72E4-4B2D92DDF74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69" creationId="{CDE3000E-C401-4F39-75C0-8C9D09F37C6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0" creationId="{F50FA162-091C-6DA5-B85E-BCE33CC7C8A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1" creationId="{9D4FBE7A-0FD1-1A23-E1B4-74601662D51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2" creationId="{2C77FBE6-90D0-B282-0502-997C4A053AA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3" creationId="{C9AB7FD7-D462-05DD-BBA8-37C0047B6A7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5" creationId="{239340F1-0E8C-448C-8611-2D791E427BB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6" creationId="{87B500A6-7660-79FA-F3AC-18CFD28E15E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77" creationId="{CDC58D66-144B-11F1-2C6F-09675BCB46C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0" creationId="{FFFA63D8-C93F-15BB-AAEC-14E11C949C7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1" creationId="{48C076B7-4664-ACAE-2DD8-5443E2AAF34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2" creationId="{B59421C0-8B84-AEE0-7F42-5CBD09BCA1A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3" creationId="{C328B8CC-F8E6-9A99-B7BB-419F823052E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4" creationId="{F3EAE83C-3A1E-5541-D306-E63285D82AA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5" creationId="{F061E82A-79FA-7A49-3438-FEA3D18D35E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6" creationId="{EEEC0B23-3B3B-15D9-5AD4-26EFFE3CD1A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7" creationId="{5341067D-FFBF-7FC0-4F34-F4C5E681690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8" creationId="{2BA79959-766C-EAF1-7827-463D3E52AF6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89" creationId="{1FE6AEB8-204D-C287-9BA6-25E4EFCD2B5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0" creationId="{3838E596-C988-1CE8-2E93-4C2D5CEB60F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1" creationId="{BE1F9321-EE56-1663-5E78-4D638B9408C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2" creationId="{D4B67EC8-82CF-3E86-7CBC-58A7FDF0E94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3" creationId="{78283DBA-F065-999C-3350-258ADFFB594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4" creationId="{83837F31-561B-3542-2323-28E8C0F2D50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5" creationId="{7612E848-E5FB-81F8-27B4-48E266DF94C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6" creationId="{DE4FDA99-1C36-102C-AC9E-C6544E01EDD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7" creationId="{56AB586F-5781-8B99-F0A1-3209B63392E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8" creationId="{5FA7E979-8A6D-DBF2-B12F-7D29E952C9D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799" creationId="{8C42B014-7F1E-2DF3-B921-6BA2BEC52C7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0" creationId="{C691C851-D7B3-1963-3D7D-864689D82B2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1" creationId="{41892BFD-FA32-CC83-4FB7-6A4E4A0472F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2" creationId="{CA49D638-97EE-2013-0CA1-43BBF012A0F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3" creationId="{55FE77DD-DF86-C5E3-E347-A6D0817F688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4" creationId="{ADE574AB-DE53-02FD-2A4D-0A11E9E8395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5" creationId="{ECEF9B5F-DEC6-FDA2-26E1-D6BC72DDB07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6" creationId="{81A22AB9-93E8-0FC8-4C13-5C29A69351A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7" creationId="{C09525D9-0007-96C7-F8F6-BF0554744EF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8" creationId="{363AE6C5-DEE2-9E17-F70C-C1C05899B1B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09" creationId="{9216370C-049B-5214-9934-DCC9F8C4B91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0" creationId="{150915BA-D0E9-BBAD-C23C-F67DA802F48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1" creationId="{7D221D60-DFFF-72F2-A994-20A1894721A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2" creationId="{968EB0E3-0F20-AE50-0799-321FF33671D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3" creationId="{C0D298F5-CE28-0AE1-BA87-470E964D4D7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4" creationId="{AD175460-BDEC-028E-D009-D72335BD07F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5" creationId="{8D694F2F-D8CC-0F76-430F-CA567B713C7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6" creationId="{6DE2CDAE-4350-BB49-9B25-CEE7E3D6FBC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7" creationId="{3BCC6ADB-12E3-CA0A-FDF0-BE655BAE5BF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8" creationId="{717D700E-3AD5-B876-4737-E94AB533380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19" creationId="{3B793133-2F84-5201-4C8F-0C4ABE1C16B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0" creationId="{ADCFF86D-67D9-CD9E-3691-E0B94900D9F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1" creationId="{3D879DDC-3C56-F1FA-22B2-C7D1D048197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2" creationId="{B145B62E-4152-4591-4EC9-A81B9694A38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3" creationId="{62385566-516E-2DDB-C856-B14484CF514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4" creationId="{68A6E051-F49A-2DB1-9DD6-74DEFBE1FEE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5" creationId="{D82E0485-2DE5-31D6-DDA5-20E76826189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6" creationId="{96F1C1D0-1D97-82C6-A1A0-4589DF83D8C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7" creationId="{C16DB96B-6CBF-4E1D-5814-CD8B67C5D8F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8" creationId="{AB342A29-5212-2F4D-A01D-09635A73F6E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29" creationId="{45332D12-D0E7-C94C-7406-3439CB2207E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0" creationId="{3C0A7C05-A58A-7B99-2002-BD38FA0F75B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1" creationId="{3622F61B-B07A-BF1B-397D-4A6F9A780F6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2" creationId="{BD9197BE-7385-583D-9B9D-50B9FDAF698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3" creationId="{407F5E9B-17CC-5351-54C8-1245C667FA4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4" creationId="{5B29B9E7-1586-5CB2-B92A-6AE34A3BD92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5" creationId="{DE5B6520-F4DC-D9AF-74E0-A7380527FBF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6" creationId="{C377EF72-9181-5FFC-6C1E-A5C0FFD96E4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7" creationId="{005491B2-2F86-E316-12F0-81C35BCF7E7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8" creationId="{273BA85C-7C6B-C393-BE02-8AEED1C62A9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39" creationId="{8EA78054-A64B-D82E-56C5-6FAF7BE0E93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0" creationId="{B08A621C-6BC5-264F-9042-BAA3B6A2626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1" creationId="{38FB2343-0B22-C974-6BE0-46C5C52855F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2" creationId="{B796BB94-2C4D-C301-B550-D818C51C8A7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3" creationId="{F920CF37-012B-D89E-BEC3-835842E62E7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4" creationId="{FD53D259-B208-2EAD-0B39-38500848A5E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5" creationId="{985FA5B6-ADDF-3B96-79F1-6C2AB41EAA5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6" creationId="{BCD574FE-DBAB-C113-677A-F7FA3AF27BD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7" creationId="{FE6EA68D-B65C-3201-2841-BFD1E582E17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8" creationId="{D5C096CE-6291-6215-5DD3-196A146C56D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49" creationId="{0F36D9BE-5F98-784F-8586-3C98A5D6BB2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0" creationId="{E7BC1808-67F5-204A-AFB2-1314A68555D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1" creationId="{7B7AC539-B86D-E3B9-148B-DD3C068C136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2" creationId="{DECF348B-E884-785D-610F-5906E6764E2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3" creationId="{7FFB5DC3-3B36-4781-16D7-757E7DB69A8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4" creationId="{69F8D591-795A-E2A2-D9B8-C61BFACBFE8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5" creationId="{BE8FB6B0-34C0-0B03-B696-D5AEF529181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6" creationId="{8BF3F63B-8747-98EC-5395-8BC0EFC4584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7" creationId="{BF1C03D2-B7C9-01E8-0A11-2B544CBF38D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8" creationId="{0E5DF74A-E4F0-47E0-F94D-07222B62251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59" creationId="{192EE483-7B7E-0C01-8FBF-FC89B152DC6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0" creationId="{ED3D8F9A-B2DD-18D6-9DDB-5783A4CEF83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1" creationId="{2F0D354A-75F7-51D5-2B8C-AC6B9353C35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2" creationId="{6C293BAA-BFC5-88C9-9E6D-B54E3971310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3" creationId="{ABE9E605-6EA2-B992-87AE-8C1DB0CE7CF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4" creationId="{4BEFEA77-4093-8504-17ED-653A7BA64E4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5" creationId="{7EE06269-BE92-FB2E-7D24-B86D360058C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6" creationId="{61ECF7B2-8226-49B5-9295-27317E20C3B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7" creationId="{980F9EB8-4D77-7D79-4F46-9F492E7C5DF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8" creationId="{6B1A2588-C91C-3F0F-7EE6-5DEFC5BBD78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69" creationId="{E74558E9-CAEB-566E-9391-E767BB3F313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0" creationId="{D951B2A3-BDB6-1FD2-6C21-D2859A254F8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1" creationId="{D4C9B075-6783-1931-4D4A-F238F8C0361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2" creationId="{72DFA336-0AC0-E90B-C55A-B41D89ECD83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3" creationId="{AE999CA1-1AB8-0C50-BF64-81F2C4C774B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4" creationId="{58C7E458-0C44-8632-1CC8-D7AA1ABD9F8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5" creationId="{910EA8D6-F163-54E8-8565-2CA4C9B59D4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6" creationId="{1E6F20AD-7F77-32CF-D754-CFDD2BD5790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7" creationId="{174B005B-20E7-68E6-A7DC-2FA6A3402C3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8" creationId="{EE76679D-AB09-E29A-FB4A-3243ABED744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79" creationId="{975BCD0B-DA48-39DC-E7BE-18B72CD5328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0" creationId="{D56242BA-3992-37F1-6D20-F7E9991C27B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1" creationId="{86E868B8-DECB-8AEE-4B55-2538020814B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2" creationId="{92A72712-2E0D-478D-3A36-CF827AE4273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3" creationId="{911672EE-AF5B-D057-7D2A-C44DD335BFE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4" creationId="{314E603E-1D27-B190-CC77-D1B7A939CC0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5" creationId="{99166FEF-590A-C6B5-2FD5-15BC0AF7C26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6" creationId="{98594104-C305-832C-C739-CCD5E1F65BA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7" creationId="{4BDEFFA7-4DFF-299D-7265-44A2FFAB800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8" creationId="{4A27A308-8B25-2CAD-7561-2342F58563E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89" creationId="{9FCB23B0-FDE4-D300-96CC-6DAE33FB13B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0" creationId="{8960D839-3788-96F3-D695-FB13554B3AA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1" creationId="{E26C5404-50E3-DAB8-D5B7-3C77771787A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2" creationId="{A417970E-D032-16A5-7C8C-5C4BE4B13DE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3" creationId="{3E8EF088-87BF-F61E-D440-AA8F230772F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4" creationId="{4EBEF126-3B31-A420-8FD0-7855BA88497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5" creationId="{473114B7-57FD-CEA7-3FCC-E91A05516E4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6" creationId="{DD328C51-256E-2895-659A-C0386DE6EFD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7" creationId="{7AF7CE20-0B1F-D807-808D-6EE289F18FC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8" creationId="{523335FF-9351-6C52-03B2-531419A1CF0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899" creationId="{1E6F73D7-A8DE-B151-06AB-E609642E725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0" creationId="{31B51F0A-57F5-F307-3137-845FC1E2466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1" creationId="{CAA3EA8C-3099-C8AE-6839-712864BAFBE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2" creationId="{27B9D5CB-260F-AD1F-DBA3-4D4A3172224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3" creationId="{ABDF36FC-0B62-FA32-43AF-CCF0DFA1D11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4" creationId="{C559F7D2-4F44-178A-BF13-2A3748595F8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5" creationId="{C7EF6C0B-1BF9-01D6-A61D-DCC32819115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6" creationId="{DF088668-213D-C599-C44A-747749D069D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7" creationId="{DFA69BF1-280E-C991-6BF8-EBD7CBF4653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8" creationId="{A0BD3835-2159-A23A-2DBE-5FB0975EEDE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09" creationId="{307E108B-E213-32E3-B6C4-F37D57F4D27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0" creationId="{09EFEBDB-FF78-69CD-7DCE-B7A0DFDBB4D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1" creationId="{10271066-A0C2-AB3E-D8D5-CC857272D70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2" creationId="{0C7D0114-4F33-8A27-0459-210F74A65B7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3" creationId="{274C7519-D76D-FFB0-F69D-0A35898418F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4" creationId="{43D54089-5B55-F73E-EFB2-CD3DF6F53F2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5" creationId="{3FD4ED8A-519A-37B4-CA9C-239E96FC7EA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6" creationId="{415F5E49-8783-A31F-B817-5F7B446CA20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7" creationId="{CC3C1E92-5E86-A969-56E9-7916A7F68A5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8" creationId="{2CE5038D-09C3-9C20-F2DF-790D0E4C144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19" creationId="{120EEF27-D8D8-1D04-BADF-405C686BD04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0" creationId="{C3C919BB-2618-8DDE-A593-5861DCEB2A6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1" creationId="{20E3AF33-C9FD-F29E-C186-0553F8EAB95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2" creationId="{C6CD3BD3-DF37-6E6E-B4C6-0B1B46B8679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3" creationId="{CD19D48B-3AD4-D78F-E6ED-F1352318EBA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4" creationId="{EEA1915D-784F-223C-62BF-8C566604B5C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5" creationId="{6F058135-BB78-06F3-A55B-52E7C8CFD72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6" creationId="{DE91B60E-3B35-0343-6B03-0331A5295ED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7" creationId="{EB2DEB54-A994-D5D7-DBE9-AE0B7F682BA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8" creationId="{EE09DB8C-AB7B-EFE1-FC34-72B60E8CD7C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29" creationId="{2E135BA5-6300-45B3-C30F-7A21DDFC106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0" creationId="{49C506BC-BBFF-C651-344A-75436A53DFC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1" creationId="{2D0773BA-F882-6809-50B2-AEC4A4D7FEF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2" creationId="{E700A610-2DFA-2DC6-9F44-999321F2BCE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3" creationId="{0AE7461E-C6F4-827F-3F9B-FD89F7AB135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4" creationId="{F914A187-BFAB-D758-2A9C-F9B0DD12971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5" creationId="{866EB8EE-0F94-44B6-FEC7-AF9F388E703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6" creationId="{427FFBAA-BE83-5E8E-59EC-B9159379890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7" creationId="{0DC6F97B-CB8B-6025-44FE-AD09DC574B8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8" creationId="{DCCCFA21-C8CA-59EE-DC3C-A969ECE9C96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39" creationId="{9D9C9C68-BACB-DAED-54CE-077F38AFBD1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0" creationId="{C1A84367-89E2-F95A-7851-F298927363D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1" creationId="{FD8557BF-CC89-4000-DE32-E6D28994275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2" creationId="{CDE6F15A-DC98-C626-706E-31DD913A09C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3" creationId="{95B4D7E3-5BC3-EA46-34E0-E1ED93DCAE9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4" creationId="{7FB0C208-FEF0-0675-A401-502A4456DD6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5" creationId="{E2A7D98D-6941-245B-BC09-5E8F00229F6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6" creationId="{3D69913A-277D-7F8A-9AE8-A786B030CA8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7" creationId="{74884C36-FE1F-DCD9-50BF-5F588BD92CD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8" creationId="{54C8432C-DB12-BCC6-970D-F38B1D2B737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49" creationId="{28402368-A32D-9983-2B24-960DC1325C7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0" creationId="{34A1FFBA-7159-5706-400F-EC15F61068D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1" creationId="{B647367E-CDC8-D7FD-D725-BC2C3E0AC72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2" creationId="{3C398132-FC8F-8638-B6F3-3891865EAAE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3" creationId="{263EA3BD-9A31-ABDD-D703-453711B1668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4" creationId="{2DD6632D-AC7C-6C18-E852-5C3AFB30B4B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5" creationId="{A6071383-DD5E-D237-85B2-ABBDB14406A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6" creationId="{1AFCD0A5-0299-880B-90A1-7D3B22E7668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7" creationId="{0D83A340-6777-B40F-FED1-99C911BBFDE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8" creationId="{DCAF8A26-8626-BBAA-8B01-D7B6AC625F0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59" creationId="{427DB37A-43A5-8521-F19F-BBDF7C1E731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0" creationId="{AEE4D6C7-8A51-18AA-00B3-9913A1CFF5B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1" creationId="{31D2CB70-3D7C-E1E0-1A98-B56EE260A94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2" creationId="{4DBC9792-3D9E-4530-BBD9-ED048A1F26A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3" creationId="{19C63793-41D7-9C5F-A9BE-FFACB261D33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4" creationId="{A2E83619-E8F3-D5CD-0665-5825AEDCA02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5" creationId="{8947934D-BAA9-A74B-9B8B-D7E26C2F9F0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6" creationId="{A1B265BD-95AF-6A7D-50BB-F0BEE6A420C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7" creationId="{3F68A647-0563-B170-347A-511E2C252C7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8" creationId="{6EFE4B42-1E35-B8B4-DC07-4EC01823F9A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69" creationId="{8CCA879B-E4B0-D387-81B0-D376EF48007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0" creationId="{C10EC36A-F347-4442-E438-F27637E5507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1" creationId="{5B00FEB2-F9DF-2B40-879D-B667E2F2FE6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2" creationId="{F3C6EB2E-6587-0B51-8CE1-A6D6DCB3A4D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3" creationId="{08374D5B-E80C-CCD0-88F3-98F2475A429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4" creationId="{E33DDBF1-AE77-EFBA-498C-8BB369FF519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5" creationId="{813D0624-B139-E7CC-C0B1-CEA9E5974C2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6" creationId="{9730EB2F-3A15-9C94-F500-35542E9908D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7" creationId="{DC87C03D-DC35-F6B9-8562-4862B21460C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8" creationId="{5784DE74-F3AA-BB96-72F5-1E9C7265E97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79" creationId="{01915C6A-430F-B8A9-F70C-0047DAD41FD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0" creationId="{CDCF332A-011F-A290-ABF6-739144F89F7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1" creationId="{4B52F782-730F-A274-CB97-52DD1775AEC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2" creationId="{ECC0E02D-64B0-397C-D862-B7157CC14AF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3" creationId="{3D4964B4-FE71-FD07-E0E7-25C7FC3138F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4" creationId="{6F2C3362-F4EA-5A8D-F33C-8194C03BE89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5" creationId="{FF738181-3E3A-2935-6FC3-89C6E320F4C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6" creationId="{8E025B88-44AB-BA34-B6B5-9E156E5A853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7" creationId="{0FD54968-75A2-3B99-38E7-32AE6EC8011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8" creationId="{21D4F9F4-EF5D-77C0-5A3B-F9FF81E041C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89" creationId="{AE59E58F-1775-7AAA-6915-DD9D2E6854F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0" creationId="{EC223BAC-92DB-4EF8-6559-5EE458ACA52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1" creationId="{7F29F989-5F21-3CE4-B7BE-EDE4CD2D7C2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2" creationId="{4120FE74-40B3-A2B6-9AFA-8257B578247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3" creationId="{5734D3FE-1979-A55E-943C-14B944A3E95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4" creationId="{2AECC345-6C6A-EB2E-888E-2DC3BAAA58B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5" creationId="{7BD8CBEC-238D-24C1-6AF0-080D621709F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6" creationId="{4B77D81A-57EB-35C7-1493-57E37D7AF6B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7" creationId="{5DC37748-1C1A-40C2-C86F-D756551088E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8" creationId="{0B5CB92E-42D3-06C1-CCFE-01BFA2AA2A3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999" creationId="{8FA4EB08-A4D5-5139-6001-90F40E59DBC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0" creationId="{8DD28808-127C-E142-49CA-462AACF0F6D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1" creationId="{04846027-9278-FA11-509B-BE96702FE5D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2" creationId="{F80D010E-5409-F289-626A-AD92DFCF82C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3" creationId="{C7E3BD2B-E590-6AD3-89E0-CCD1C766822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4" creationId="{B78BDA97-D15F-0AA5-1EFD-19DC4964C4E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5" creationId="{5B5E9CEA-8EA3-1C6E-88A6-8A14A48C9FE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6" creationId="{8CEEC314-323D-6E44-4A86-5A8314A0810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7" creationId="{88EC48A1-0BE0-7F2B-3DD2-EE9AFD3FDD4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8" creationId="{CC3BCA6D-C759-E200-BC66-65417F6F17D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09" creationId="{912BF590-988F-F6ED-EE0C-CC99CA12B34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0" creationId="{31CA9095-BEAA-E468-A266-2A4FE750E2A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1" creationId="{7C58D885-16A8-9874-9D9C-536E99A9BB7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2" creationId="{AB64A742-2DB7-F887-90D1-1A0B8DC204B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3" creationId="{B7C8CD20-39A1-E755-4E50-CB29ABAFCDF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4" creationId="{140E8F06-F70A-99B6-3D17-1DDCF377FCF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5" creationId="{82D98F1D-6561-8865-1615-43450EF7ECB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6" creationId="{854E907B-CE3B-88AF-EEA4-DB4130E7520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7" creationId="{007315DA-26CE-3FC7-C03B-4B2ACAA29CD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8" creationId="{B514D4A9-BFBD-1C87-6BCE-3C805FCA9AD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19" creationId="{7C04536E-056A-AFE6-082B-B761A73FE86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0" creationId="{D5FBCE82-56B4-8557-6C50-D5059A0B6EA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1" creationId="{CA66E435-4895-8461-3D18-5324F9A88B8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2" creationId="{13727097-4CF9-1AA4-6DFE-ED6F8E11B52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3" creationId="{9298A699-E0A9-C865-4CBB-564CE78FCF3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4" creationId="{879EE1BC-0E7A-F278-C2AA-D2B9734CA25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5" creationId="{E3687AD2-39A4-D008-A21F-DEEB3A6B58C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6" creationId="{AB9C133F-9826-CD5A-1301-FA35A4F7BFA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7" creationId="{A3D39D51-C498-B36F-36E7-4D11E2993EF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8" creationId="{E040FE53-49F6-09FF-D3AF-C346DBFA51E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29" creationId="{3C418E3F-6AFB-B572-E1A0-E0544AB1FBE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0" creationId="{9A48F6CE-9142-7FB5-B251-79EA64F2E86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1" creationId="{70701055-FDA6-7FE4-E691-F03BDD6C35A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2" creationId="{9CD435FD-BBFC-6167-3F15-9937DB4DB67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3" creationId="{9CD312A0-AA36-4521-BA23-1B1E1226B55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4" creationId="{39286081-C94D-13E5-8F55-3B1E4F86B1B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5" creationId="{19848051-0E92-27F1-1CBF-FA1F96E050B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6" creationId="{8FA7232B-7EF3-F585-3134-DF68F92D9B9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7" creationId="{0F802186-F038-489D-6CA8-F9789726B5E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8" creationId="{2756F762-B02D-7A5E-A907-42F9FAACCD0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39" creationId="{1DDAA01B-6F6F-140F-A330-D9194988A7A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0" creationId="{5217FCB2-F594-F586-270B-DD526A0A8DE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1" creationId="{A44E51B5-9FEE-BCE3-5B6D-503C69A46B7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2" creationId="{12FC52DA-04B1-E651-0D18-01F86CA8FC6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3" creationId="{50D0EC2C-6157-C3FD-EE08-AF967DC8F04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4" creationId="{C36E4CCE-63A1-C90B-3018-3A8C57A97F2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5" creationId="{F850B4E0-F06D-00DE-3AF4-C43F52C0986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6" creationId="{2792CAD7-5742-F98C-7311-2E14456FC5A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7" creationId="{E743E2E2-5831-ED75-B1DE-09DA0311A22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8" creationId="{529FACF5-F48A-E04F-556C-BC8498FCE74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49" creationId="{50757258-EC41-F790-FA0C-9AEF1CF022A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0" creationId="{B0AE0C0D-3354-662F-D8BE-12A35F0C154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1" creationId="{0895DE0A-7F6E-69F1-7703-1222EC5F221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2" creationId="{57AFF955-93B1-4975-7721-182B1FE5CB8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3" creationId="{4CD0E116-073F-0A62-0EC7-2FD4F916829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4" creationId="{653B1555-D907-80E8-7FBD-2346ADFDD08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5" creationId="{B4ECEBE0-5A51-5197-2406-17C211E071E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6" creationId="{563DCD4E-0021-614A-0DC5-F8DB2C0474A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7" creationId="{E915E3E0-7C06-DD78-8223-CD6D963704A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8" creationId="{2B5F6D1D-36E1-9950-55D8-7FBDC27E5C9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59" creationId="{1B2A16FF-AFD2-C011-8C5B-3B961AB6984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0" creationId="{3E56BCD7-AD52-EF51-B4F5-A30D1856E6B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1" creationId="{5C499CE1-2044-E649-CC48-20AAE1522D4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2" creationId="{20F64001-469E-23F9-4D61-970180551D1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3" creationId="{02359A83-B0FF-CA8D-9520-14206C8DCE3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4" creationId="{49ABC1E6-B832-B47F-05C9-2D45821E6F1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5" creationId="{603DC209-A3A6-D03A-9FD0-F9D43561AE0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6" creationId="{CECEEE24-4C4D-0F53-739D-9E349940DA4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7" creationId="{F85D1651-4D37-5086-4A01-5AFD13859B6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8" creationId="{3324FEFD-D067-FA1F-3A45-16A6F32AA25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69" creationId="{682E319E-8500-A800-E92F-6FFF72DD678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0" creationId="{885DB389-F65E-24C2-C234-008B63B401E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1" creationId="{290544D3-326F-5183-7868-117839FC1C0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2" creationId="{A5F2697E-3155-0D6E-6A5C-48F1934621C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3" creationId="{6967EB6F-C730-0EBD-F6AD-806487ACBDF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4" creationId="{A234F7F5-3026-9EA4-B64F-4DFA73E32C8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5" creationId="{E8596C4D-6F66-CB88-E6EF-6A20A268E33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6" creationId="{3703EDEA-8AB2-38C1-6C43-8F8FBCAE10A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7" creationId="{90E98F50-4662-5EA7-ADB9-DB03E5A442A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8" creationId="{42ABD5A9-EEAC-CEB1-3DBF-A0710330024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79" creationId="{9516610B-F3D7-C9A4-BE66-B350C7EB0D9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0" creationId="{A69826EC-C835-604D-CD88-8F032ECB50F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1" creationId="{D9DFFA40-C9A2-DBEC-8B61-4E60DF13570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2" creationId="{FE64F451-34A9-4400-BC7F-FC0A7871C4C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3" creationId="{3D151ED9-5D76-A3BC-0208-C6E0AFB98A0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4" creationId="{2E6C61D0-68D8-37F9-A239-C967DC07E44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5" creationId="{885FA928-D541-7A3C-180F-C5CF3D41F29C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6" creationId="{BB2662E3-1852-7949-455E-B5262AD925C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7" creationId="{FA0C2855-A08C-35C8-D239-EDC98B3C6E3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8" creationId="{B341BF80-ED14-3A8D-CE5C-D3B771E9331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89" creationId="{9345207D-6C07-039D-34E0-7B086137643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0" creationId="{4476694C-30BA-94F8-61B8-F7FB52F5ACE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1" creationId="{4E17DE09-0C33-1C98-3176-6241CEE4E00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2" creationId="{ECCE11CF-1553-5177-5F04-C3544BD20F8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3" creationId="{FDA9621E-E103-FC74-49E4-AE2148C37F1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4" creationId="{2642221D-06E2-290F-DBC8-BC4B28E45A0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5" creationId="{512ED445-0F34-B646-35EF-7E1CF0DBBA7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6" creationId="{70C03142-CA72-9845-E936-B37BC7D3EFC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7" creationId="{9C130370-D1E0-1832-49C1-9295290CA7CA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8" creationId="{B53F879E-F3E6-D8D5-68F3-CF9E0EA157A7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099" creationId="{E2EE0302-4CCA-53FA-8A5A-5BA4F487C8C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0" creationId="{BF3CAA94-C243-EB5B-B588-29998366E1B8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1" creationId="{948A8567-DD92-68F1-B19B-6A190230CEE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2" creationId="{BBCE2452-DF17-9F70-946D-C95FD02E41A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3" creationId="{EAE15771-D359-F589-C3ED-37B325B17BA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4" creationId="{25A84A92-C807-1A93-1788-981489098949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5" creationId="{C3D8D5C1-5712-A5C0-6239-6E78C550278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6" creationId="{A6370C89-8E93-DBF7-3559-73A9F157F53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7" creationId="{28BC4428-4F81-3191-578E-AE7EF39D131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8" creationId="{B01731E8-A6B9-0762-F412-E2F1C9A3C16F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09" creationId="{1E385E2A-5A7C-B9FC-5CE4-13BEC7FC57C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0" creationId="{086C0633-4F3D-D7D1-2077-35D63EF1378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1" creationId="{660368FA-4628-8FB3-6153-07AC4CBC21A6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2" creationId="{33A95D9B-0943-2CCD-59C5-81F08AC9036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3" creationId="{D010EBF4-78D1-879A-C89D-289B7D443F3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4" creationId="{DFE09184-635F-48AE-F3BC-B04FF5D4D9E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5" creationId="{98449F79-0B69-F53E-8E04-054F2D4BD16B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6" creationId="{C798F00D-AFD4-63EC-328F-841321E8907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7" creationId="{67402525-BA27-FD75-3A8E-67F10D43C07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8" creationId="{16010604-9F3D-046F-A4CC-E88F908C1D85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19" creationId="{060357FE-A304-1B3A-A95A-61ACF49BCE6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0" creationId="{0EB55937-67A9-B9DB-4FA8-29F0540B25E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1" creationId="{AC1B56A4-F61F-11D3-0B8A-A4B7457E69E0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2" creationId="{E060E8A2-07D6-2E62-6166-397EC478543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3" creationId="{487E4783-7E03-D13A-383D-01931AB04F2D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4" creationId="{2495C752-256B-DE0D-020F-6A4B1085D97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5" creationId="{74CBD07A-E3AC-3C84-7EBC-C89216F956D2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6" creationId="{5F6CCEEF-BC50-CAE1-28E5-66437CABC6C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7" creationId="{23227325-6FF3-B17F-6D18-C5460FA7545E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8" creationId="{61DA33BE-FD2B-8074-2370-D900231AC691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29" creationId="{C4E48CF5-32BC-2F36-0D17-ED7B5BB0EDF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30" creationId="{0F8643E7-48DD-8814-5A46-12655723A313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31" creationId="{B198506A-FA50-F83F-C463-E1AE548B7564}"/>
          </ac:spMkLst>
        </pc:spChg>
        <pc:spChg chg="mod">
          <ac:chgData name="Daniel Soares da Silva" userId="bd23d136-2d42-4c79-bbad-9fcf5cbd76ba" providerId="ADAL" clId="{9B30B1DF-6CBB-4095-AB9D-731C66488FB8}" dt="2023-05-30T18:02:31.641" v="183" actId="165"/>
          <ac:spMkLst>
            <pc:docMk/>
            <pc:sldMk cId="4098130277" sldId="2147378087"/>
            <ac:spMk id="1132" creationId="{9D3BE8B2-1888-F73D-BF1C-FFDD3E3AE191}"/>
          </ac:spMkLst>
        </pc:s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" creationId="{17EE2B80-33C3-CE08-6F8F-EEFC1439B26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" creationId="{2FCB36F8-54EA-B884-6DA4-5B4CEE9B39BC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8" creationId="{C5A32FD9-9B48-0015-F7F4-99A71A2937B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11" creationId="{DFC2C9C6-9543-FFC2-102C-2797845D941F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18" creationId="{7BA818F4-BC49-BC2B-C339-5C0BEDE3D6C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8" creationId="{AD5E5CBB-A061-A2ED-164A-E45471C7E9BB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2" creationId="{B80AFAD4-3D57-E6A2-3C69-2E7583D2157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7" creationId="{5E1C1CE2-DD18-7C7B-90E2-F51ED87D97E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1" creationId="{74E59631-7C3F-035D-27E5-94C691B22B7B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3" creationId="{03A36167-0AFD-F5BA-1369-01AAC262FF3C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7" creationId="{20006E27-F605-7810-7114-52375DDE0C1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60" creationId="{D185CDB3-0E33-BB20-2637-21FDA335F33F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128" creationId="{CB2EA8F4-362F-E513-10D0-337826FA1BE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146" creationId="{0D974B84-807F-2C51-E568-3730A207A8FF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160" creationId="{C09E2E74-8CE6-CA62-D82D-5429AC5012DA}"/>
          </ac:grpSpMkLst>
        </pc:grpChg>
        <pc:grpChg chg="del">
          <ac:chgData name="Daniel Soares da Silva" userId="bd23d136-2d42-4c79-bbad-9fcf5cbd76ba" providerId="ADAL" clId="{9B30B1DF-6CBB-4095-AB9D-731C66488FB8}" dt="2023-05-30T18:01:45.848" v="176" actId="478"/>
          <ac:grpSpMkLst>
            <pc:docMk/>
            <pc:sldMk cId="4098130277" sldId="2147378087"/>
            <ac:grpSpMk id="198" creationId="{BB1C6A90-935C-58B4-CD25-EB576532736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00" creationId="{3AD23B73-1DEE-3FDB-B376-E434BC9380D7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10" creationId="{C3AA17C8-B148-FF1E-7DE8-BBF04697F4B6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14" creationId="{F18B4C75-CDB8-0E4A-4547-55A610F4ACF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28" creationId="{5D5A435E-4077-8C3D-CCC0-7C158BE59A0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33" creationId="{25DFD300-B6C2-B213-CB60-73C16B2A1D16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38" creationId="{73533B54-E19E-F169-CBD1-4D515030E4D7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43" creationId="{8A77583E-3B29-6FCD-251E-78AF0BB59F37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47" creationId="{9CE4DEAE-6B13-39EE-187A-862F9D00997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50" creationId="{0AFB7107-764A-A546-C5E9-D0ED3CE163A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54" creationId="{DA0D335B-DD2E-5EAE-0F0A-438E586E8071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60" creationId="{2A8371E6-5E2A-2BD7-3F08-FC34E452861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68" creationId="{E10564B5-74B7-A5B5-4459-D3AE3A57DB96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74" creationId="{58353202-9DD2-E59B-D8AF-2E320386C00B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77" creationId="{1981B658-8263-0890-6E06-BE76D3700E55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80" creationId="{326A559F-C1E9-8845-FF67-8FE341C3226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85" creationId="{535FC519-EB0C-0B74-F7BA-521E6A643582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89" creationId="{4A9841B4-B54C-4C5C-4268-C6BF0CB3EEA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293" creationId="{74740ABA-30E3-5211-3C4E-A7402DC59B9F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00" creationId="{31E13C88-1023-93A9-8D6B-ED5392738BC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03" creationId="{94E4EA1C-DA73-A775-8619-62F9F2C5BA3B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08" creationId="{B104AE2F-9A0C-B5F2-09F0-F8A0AA23600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13" creationId="{82B6E8B0-3ACC-CBF5-7736-6B0757DFD66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18" creationId="{FB324258-EEB4-8D69-9192-4499BB26B4A5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24" creationId="{27A01C1B-CE6F-236C-69A1-6B53DFF73A9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28" creationId="{C1E4083D-8F2A-66EA-5B53-28FB7E15DE1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31" creationId="{599906A9-323E-FD07-5A33-82D8C550826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41" creationId="{3341C01E-C4EC-9394-46FB-873C23F7D3AF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45" creationId="{33EC1797-4101-1513-CCEA-64067A61037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53" creationId="{75F5D14C-5273-D593-6ECB-B37252E1B31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58" creationId="{CAF4169C-3CC3-79A3-389D-4B2A77AD740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69" creationId="{1BA0B703-E08A-F8B0-6EE8-AFF78C0E5B4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75" creationId="{97DBCED0-4888-68DF-833C-FAB8AC5419D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78" creationId="{21827979-3E4F-04B1-B836-91E4EE7DF72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83" creationId="{951BE3A1-F47F-A5E7-1E3B-89310D23E8C7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87" creationId="{4EBBC98A-9980-00F8-E82D-66A16B40BF87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94" creationId="{F169D060-CB6F-77DE-C7C7-6A25D4CC6352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399" creationId="{732EBAB5-316F-D933-CBD6-9CA50B0591F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12" creationId="{9FA64A28-0B29-9E57-8250-B10D6B95F8FC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24" creationId="{9C0EB824-9733-9132-CE76-0CCA3ADF97A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31" creationId="{84CA3248-CD5C-259F-A57C-2BF1C2C640C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40" creationId="{53D3C272-6585-188F-D5B0-E00BD18C59F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43" creationId="{19E88FB8-CAF2-3E99-F147-A86F32DD199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47" creationId="{7780AE05-10C6-C844-CB71-D40B5CF6525F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50" creationId="{F7A52F3A-4993-9626-7B9A-CD3F5EADB06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54" creationId="{6ADD76B6-169D-58DF-8428-1CBCFC864BB1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57" creationId="{516D58D7-D885-10FE-5E36-3B50F0799C45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61" creationId="{F926FB84-AF5C-5855-0D08-FE97A57C18E1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65" creationId="{9BF4911A-7B21-4D4B-75BB-75F78E3C9F0D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70" creationId="{109030E3-C190-7E11-498D-427189CD9D5C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74" creationId="{2BFB5D49-D4ED-4BF4-5F75-9DF61E6452A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79" creationId="{4DC7A356-F78E-6AB2-0E54-9222487BB0E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83" creationId="{00ABB7B5-4A5E-4D0B-4674-0E5612BDB56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91" creationId="{B1D9AC60-C1A3-5AF6-48AC-7E10CFC44DA0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498" creationId="{A025E0AA-4C21-668D-95A6-D32A681FDA00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04" creationId="{4A96CD49-FDB0-DCDD-66AD-25465CC4C2A3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07" creationId="{1E19FA99-E040-7C9E-E046-DB032F1C0A9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12" creationId="{E2EF7793-A5D3-FDE9-A98B-30618B5E71BD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15" creationId="{4773DE1A-5E0D-0F0E-9AEA-2CE913FD599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18" creationId="{37CE365D-1A08-336C-7563-635BC27F6AC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23" creationId="{D4B4AEC4-7E74-F5AF-956B-0D7C1959FAA5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26" creationId="{9F1B4432-1134-E413-FB79-F2B0E9C376F2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30" creationId="{9CBC2E97-03FD-73C7-4F1B-5F42AF7DC4C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35" creationId="{F42770EA-A3C9-5B6F-CF19-AA32F7EBA42E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38" creationId="{F8CB99BD-2222-B8DC-5440-9BB3829C990D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43" creationId="{07ECB814-BCDF-ED0C-A23F-6222B5411A58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50" creationId="{A26019D4-F8AC-C374-89AE-5AD8BD991C9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54" creationId="{E9F862E2-F6FE-6C1A-19F5-70F82D54E68A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62" creationId="{4881EC98-7B41-4917-5684-118E3873A0DD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73" creationId="{57E7EE36-7D57-A3B3-FA9A-85AC3E7E7F2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84" creationId="{C7C60867-9C7F-CCB8-3C3B-51D2A9075047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590" creationId="{572FD566-30ED-66F7-DFE2-0B2AE93C2A26}"/>
          </ac:grpSpMkLst>
        </pc:grpChg>
        <pc:grpChg chg="mod">
          <ac:chgData name="Daniel Soares da Silva" userId="bd23d136-2d42-4c79-bbad-9fcf5cbd76ba" providerId="ADAL" clId="{9B30B1DF-6CBB-4095-AB9D-731C66488FB8}" dt="2023-05-30T18:01:51.053" v="177"/>
          <ac:grpSpMkLst>
            <pc:docMk/>
            <pc:sldMk cId="4098130277" sldId="2147378087"/>
            <ac:grpSpMk id="591" creationId="{DF7158DD-3C1E-04D0-98AA-682CCD25F0FC}"/>
          </ac:grpSpMkLst>
        </pc:grpChg>
        <pc:grpChg chg="mod">
          <ac:chgData name="Daniel Soares da Silva" userId="bd23d136-2d42-4c79-bbad-9fcf5cbd76ba" providerId="ADAL" clId="{9B30B1DF-6CBB-4095-AB9D-731C66488FB8}" dt="2023-05-30T18:01:51.053" v="177"/>
          <ac:grpSpMkLst>
            <pc:docMk/>
            <pc:sldMk cId="4098130277" sldId="2147378087"/>
            <ac:grpSpMk id="592" creationId="{E72DDC7D-5905-03E2-FA80-7C0944507A16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602" creationId="{7F68E73D-A7E9-CDE0-21EE-87760BA7E134}"/>
          </ac:grpSpMkLst>
        </pc:grpChg>
        <pc:grpChg chg="mod">
          <ac:chgData name="Daniel Soares da Silva" userId="bd23d136-2d42-4c79-bbad-9fcf5cbd76ba" providerId="ADAL" clId="{9B30B1DF-6CBB-4095-AB9D-731C66488FB8}" dt="2023-05-30T18:01:51.053" v="177"/>
          <ac:grpSpMkLst>
            <pc:docMk/>
            <pc:sldMk cId="4098130277" sldId="2147378087"/>
            <ac:grpSpMk id="603" creationId="{8D3B6A8E-9436-F76E-6774-212DC2557D26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611" creationId="{A2F6A910-3DDC-FB8F-35AE-31A810A374F4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614" creationId="{13B7363C-4D84-346D-B046-2C1510C823F9}"/>
          </ac:grpSpMkLst>
        </pc:grpChg>
        <pc:grpChg chg="add del mod">
          <ac:chgData name="Daniel Soares da Silva" userId="bd23d136-2d42-4c79-bbad-9fcf5cbd76ba" providerId="ADAL" clId="{9B30B1DF-6CBB-4095-AB9D-731C66488FB8}" dt="2023-05-30T18:01:54.029" v="178"/>
          <ac:grpSpMkLst>
            <pc:docMk/>
            <pc:sldMk cId="4098130277" sldId="2147378087"/>
            <ac:grpSpMk id="622" creationId="{875E052F-722F-D7BB-8ADC-4FCC7C7916C5}"/>
          </ac:grpSpMkLst>
        </pc:grpChg>
        <pc:grpChg chg="add del mod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28" creationId="{66E5893B-4E24-0CB0-377E-55A0362444EC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29" creationId="{6474910C-9C41-7974-587B-C015F43335FA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0" creationId="{9C1A8872-C44D-0D52-AE92-346946232C0B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1" creationId="{B00E3956-0174-EB25-5A67-337D99E6C56F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2" creationId="{9ABADECA-23F3-A2E0-320B-D9A8DB392DFB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3" creationId="{52E6FF23-7FB8-411C-EBEC-DE3893C2725F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4" creationId="{282D77B2-6403-DD25-48A2-9DD5320C704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6" creationId="{B2C151E6-4EAE-5364-484A-610DC42DF16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7" creationId="{EBDDD224-C0E8-BC8F-C2B6-BBED8BF9AFDD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38" creationId="{436D7F23-A8DD-5CE9-1D2A-597F3164673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1" creationId="{F0439AC9-EF41-8058-624D-2E357258EBEA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2" creationId="{BF644B95-0483-2FB8-59F7-6EB859113141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3" creationId="{6A68DF80-60B6-CFAF-16E2-A3BD26E638FB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4" creationId="{62A69544-C740-C1C4-35D5-FA149DFB3D82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5" creationId="{8080C110-65DF-9156-E854-E24975E84B3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6" creationId="{0D533F20-582B-C2B1-84AE-15A8150E7D48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48" creationId="{C2529001-20DD-79E2-431B-3A76046D3EAB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0" creationId="{AB6279B1-C925-6DE5-8A3E-ABB9AA22410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2" creationId="{769526B3-450B-6C00-FD77-CE9DB7AD6F7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3" creationId="{D514D276-C48B-C219-8ADD-AB4866C404EB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4" creationId="{2C8E4E75-A280-11B5-7A51-67C8616293D0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7" creationId="{FCA60938-8584-51B7-0AF4-6DB3066BD16D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8" creationId="{4DA33300-C7A4-7841-C8F2-75E513AF661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59" creationId="{BFA01A22-7B07-AB9E-3127-4E7724151E7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0" creationId="{B33CAFCF-CB69-279A-C788-FDCDC4FBB7E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2" creationId="{3F182746-83EA-F70C-0F7B-21EA6994DF31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4" creationId="{14398DE9-BCE1-1D8E-7C61-EA6515110270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5" creationId="{32F52B61-2BCE-811C-60D3-EB9D06A90B3A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6" creationId="{80E1CFF6-15AB-20B7-9541-F67F4F83F041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7" creationId="{1308288B-85AB-808E-DEEE-9A715184484D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68" creationId="{34A06EB1-B235-E62D-33B1-FC9BE3AE5C3F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70" creationId="{F3CFAAE5-F24C-608F-FB32-D3A95605DB5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71" creationId="{3D830EEF-1CFD-DEED-36AE-54603603236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72" creationId="{E5C50F1C-FCC5-1A1A-01A9-6D2B65D731E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77" creationId="{804AB22B-D442-AC17-6033-14F8574726A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78" creationId="{E1383F6D-F034-549B-EA4F-C6C096998911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80" creationId="{57A2046B-7816-6560-FCC5-D92AC8EF375A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82" creationId="{43BA886A-4997-85AF-FB3A-21EAF753AA3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83" creationId="{114E7E1D-1F52-BD6E-9CBC-D6AD4F66A52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87" creationId="{160D678F-3CE1-B6D2-A3B9-1370EA8E2500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88" creationId="{AD033466-00C7-C954-3AEA-B6DB78E02768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89" creationId="{C1A450DB-DDA3-3A6E-6094-2B732BFB19F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0" creationId="{FAB1B308-88FD-F56B-0F46-1A2B731C805E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2" creationId="{CBEC3F31-564A-1E1E-2FEF-EA817FB7601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3" creationId="{4CB2EB26-E729-3A4E-B22A-02FCB8C94778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5" creationId="{C36CC7FC-B2BD-8E33-3BCC-F44F3254C9ED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6" creationId="{EFA5670E-F52C-DDC0-21A7-F723AE8247C8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8" creationId="{F9B59973-EEA8-855A-4AF6-585170DF1DE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699" creationId="{B7FEB5CB-835E-33B1-2101-497A77E82A9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00" creationId="{D6869E56-C4D9-D422-65C2-377D5BA1555B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01" creationId="{38F08681-22A4-F293-850A-BD175DD9F8ED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06" creationId="{83CCDC00-7578-B225-35C6-923114FC7705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07" creationId="{E08768C7-0EF6-93D3-24CC-C937CA856FB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08" creationId="{F5996DC0-6868-E2CE-451E-5128F83498B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09" creationId="{D7493B98-910F-B8CC-549B-04A2ABD437F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1" creationId="{1AD38078-6456-1A4D-40E8-46BDB0799952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2" creationId="{803867BE-4BC7-5F78-6BDE-F5E5832970CC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3" creationId="{6A284FF1-639B-18DF-9916-40B8AD80A71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5" creationId="{57B65F82-5702-7125-25EF-7547EEC3A55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6" creationId="{029666F8-94C7-6123-80FD-358EF1A1F8EE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7" creationId="{88936D90-AB83-BDBE-4C55-E4D19ED66C2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18" creationId="{5B668DD6-6FC2-B35C-2E2B-9FA0E389EB42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0" creationId="{7890DD89-2DB6-4E69-C922-9846938E1A1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1" creationId="{8C0A9F2E-0BF8-DA36-0504-192AECA31841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2" creationId="{87BD4D2E-D7FB-ABDC-1BD0-213620FAFBC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3" creationId="{0DB245AF-9D2F-10A8-9195-BD85BCD8CEDE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5" creationId="{3FB60539-DF83-D5A3-C61D-4A5F9C51A0C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6" creationId="{72E1D32B-B91C-FC69-CED8-C61AAFDCAFEF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29" creationId="{5AEA8AD6-F2A9-896C-3DC5-08D5AFE55996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0" creationId="{EA9CBC3D-42E5-B448-70D6-394E702684BC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1" creationId="{E68115D7-EF77-E78C-37E0-9B611737A7A8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2" creationId="{D1FE27A7-8ACA-BB8D-3C06-42D0E79F4A6E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3" creationId="{C7BF77FB-4AB5-D3C1-A13E-15BC362CEF9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4" creationId="{FC220855-0358-41CF-F943-074246F3A92A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5" creationId="{FE543EFD-5F79-B0A9-DEB2-090AA908590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8" creationId="{1AF2D530-6871-3819-D0D1-DE18905FD271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39" creationId="{9469B27F-CD12-5B69-434C-CBBC220E29E8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1" creationId="{CBC4DAF9-A76C-270B-9A04-714CD2F63BF5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2" creationId="{1FC206EC-76EC-E840-32B5-883A96FE598D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3" creationId="{88BD6CA8-E4C1-CE0D-5C01-BBFE75672A64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4" creationId="{61E98B21-6DE2-ABB5-FFDF-E559F66A21A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6" creationId="{9C8DEF62-1C55-17B6-A280-E0C5E1BE2192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7" creationId="{E537702A-17A4-9430-D849-27D1E6F2C00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8" creationId="{1F434F3D-425D-08D9-1B9A-21983201798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49" creationId="{94E4CC32-35B9-3EBE-C3AB-D1A9D8008F33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50" creationId="{F27BF061-49AA-4BB1-1C6C-7CDC0E3864EF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51" creationId="{A9B8997D-A024-DAAE-2223-80C47285D969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52" creationId="{258FF108-9F9E-5DF3-C13C-FC457DB13BBA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57" creationId="{0E0A868E-4569-949C-5CC3-4FF1009D15C7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58" creationId="{1DC459F9-6FFD-A15E-62D9-414BB594A08F}"/>
          </ac:grpSpMkLst>
        </pc:grpChg>
        <pc:grpChg chg="mod topLvl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59" creationId="{E653F1B5-CFC1-C346-0AAE-FED85D2C8BCB}"/>
          </ac:grpSpMkLst>
        </pc:grpChg>
        <pc:grpChg chg="mod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74" creationId="{5D36C7EA-F33C-661A-072F-D16DF772B0CC}"/>
          </ac:grpSpMkLst>
        </pc:grpChg>
        <pc:grpChg chg="mod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78" creationId="{B2180D7F-A8ED-A26E-904A-199EB6BC9EBA}"/>
          </ac:grpSpMkLst>
        </pc:grpChg>
        <pc:grpChg chg="mod">
          <ac:chgData name="Daniel Soares da Silva" userId="bd23d136-2d42-4c79-bbad-9fcf5cbd76ba" providerId="ADAL" clId="{9B30B1DF-6CBB-4095-AB9D-731C66488FB8}" dt="2023-05-30T18:02:31.641" v="183" actId="165"/>
          <ac:grpSpMkLst>
            <pc:docMk/>
            <pc:sldMk cId="4098130277" sldId="2147378087"/>
            <ac:grpSpMk id="779" creationId="{46B94B0D-7F18-509C-57C8-51675F84E9A0}"/>
          </ac:grpSpMkLst>
        </pc:grpChg>
        <pc:picChg chg="add del mod">
          <ac:chgData name="Daniel Soares da Silva" userId="bd23d136-2d42-4c79-bbad-9fcf5cbd76ba" providerId="ADAL" clId="{9B30B1DF-6CBB-4095-AB9D-731C66488FB8}" dt="2023-05-30T18:01:54.029" v="178"/>
          <ac:picMkLst>
            <pc:docMk/>
            <pc:sldMk cId="4098130277" sldId="2147378087"/>
            <ac:picMk id="478" creationId="{D60612FE-DCAD-988E-1D85-0AD249575E4D}"/>
          </ac:picMkLst>
        </pc:picChg>
        <pc:picChg chg="add del mod">
          <ac:chgData name="Daniel Soares da Silva" userId="bd23d136-2d42-4c79-bbad-9fcf5cbd76ba" providerId="ADAL" clId="{9B30B1DF-6CBB-4095-AB9D-731C66488FB8}" dt="2023-05-30T18:01:54.029" v="178"/>
          <ac:picMkLst>
            <pc:docMk/>
            <pc:sldMk cId="4098130277" sldId="2147378087"/>
            <ac:picMk id="607" creationId="{D40C5131-73FD-3BDD-1107-5B329113B150}"/>
          </ac:picMkLst>
        </pc:picChg>
        <pc:picChg chg="add del mod">
          <ac:chgData name="Daniel Soares da Silva" userId="bd23d136-2d42-4c79-bbad-9fcf5cbd76ba" providerId="ADAL" clId="{9B30B1DF-6CBB-4095-AB9D-731C66488FB8}" dt="2023-05-30T18:01:54.029" v="178"/>
          <ac:picMkLst>
            <pc:docMk/>
            <pc:sldMk cId="4098130277" sldId="2147378087"/>
            <ac:picMk id="608" creationId="{22F6EBE5-58E9-0096-2881-4EB596D162C4}"/>
          </ac:picMkLst>
        </pc:picChg>
        <pc:picChg chg="add del mod">
          <ac:chgData name="Daniel Soares da Silva" userId="bd23d136-2d42-4c79-bbad-9fcf5cbd76ba" providerId="ADAL" clId="{9B30B1DF-6CBB-4095-AB9D-731C66488FB8}" dt="2023-05-30T18:01:54.029" v="178"/>
          <ac:picMkLst>
            <pc:docMk/>
            <pc:sldMk cId="4098130277" sldId="2147378087"/>
            <ac:picMk id="609" creationId="{DAE329EC-DB7B-F84D-48D0-019FBA0B1BC8}"/>
          </ac:picMkLst>
        </pc:picChg>
        <pc:picChg chg="add del mod">
          <ac:chgData name="Daniel Soares da Silva" userId="bd23d136-2d42-4c79-bbad-9fcf5cbd76ba" providerId="ADAL" clId="{9B30B1DF-6CBB-4095-AB9D-731C66488FB8}" dt="2023-05-30T18:01:54.029" v="178"/>
          <ac:picMkLst>
            <pc:docMk/>
            <pc:sldMk cId="4098130277" sldId="2147378087"/>
            <ac:picMk id="610" creationId="{CE2D5DB6-AE94-7EBC-47A8-4759819CD262}"/>
          </ac:picMkLst>
        </pc:picChg>
        <pc:picChg chg="mod topLvl">
          <ac:chgData name="Daniel Soares da Silva" userId="bd23d136-2d42-4c79-bbad-9fcf5cbd76ba" providerId="ADAL" clId="{9B30B1DF-6CBB-4095-AB9D-731C66488FB8}" dt="2023-05-30T18:02:31.641" v="183" actId="165"/>
          <ac:picMkLst>
            <pc:docMk/>
            <pc:sldMk cId="4098130277" sldId="2147378087"/>
            <ac:picMk id="724" creationId="{A9FC979E-5617-067E-4780-06206D80A531}"/>
          </ac:picMkLst>
        </pc:picChg>
        <pc:picChg chg="mod topLvl">
          <ac:chgData name="Daniel Soares da Silva" userId="bd23d136-2d42-4c79-bbad-9fcf5cbd76ba" providerId="ADAL" clId="{9B30B1DF-6CBB-4095-AB9D-731C66488FB8}" dt="2023-05-30T18:02:31.641" v="183" actId="165"/>
          <ac:picMkLst>
            <pc:docMk/>
            <pc:sldMk cId="4098130277" sldId="2147378087"/>
            <ac:picMk id="753" creationId="{B6CBE94A-0747-B740-C93F-07F60D502E28}"/>
          </ac:picMkLst>
        </pc:picChg>
        <pc:picChg chg="mod topLvl">
          <ac:chgData name="Daniel Soares da Silva" userId="bd23d136-2d42-4c79-bbad-9fcf5cbd76ba" providerId="ADAL" clId="{9B30B1DF-6CBB-4095-AB9D-731C66488FB8}" dt="2023-05-30T18:02:31.641" v="183" actId="165"/>
          <ac:picMkLst>
            <pc:docMk/>
            <pc:sldMk cId="4098130277" sldId="2147378087"/>
            <ac:picMk id="754" creationId="{6A1A46C5-0B57-966B-2658-4E05A2A84EF6}"/>
          </ac:picMkLst>
        </pc:picChg>
        <pc:picChg chg="mod topLvl">
          <ac:chgData name="Daniel Soares da Silva" userId="bd23d136-2d42-4c79-bbad-9fcf5cbd76ba" providerId="ADAL" clId="{9B30B1DF-6CBB-4095-AB9D-731C66488FB8}" dt="2023-05-30T18:02:31.641" v="183" actId="165"/>
          <ac:picMkLst>
            <pc:docMk/>
            <pc:sldMk cId="4098130277" sldId="2147378087"/>
            <ac:picMk id="755" creationId="{BBCA8DE3-7DF7-4C2C-1AB2-06B9FF5A42D8}"/>
          </ac:picMkLst>
        </pc:picChg>
        <pc:picChg chg="mod topLvl">
          <ac:chgData name="Daniel Soares da Silva" userId="bd23d136-2d42-4c79-bbad-9fcf5cbd76ba" providerId="ADAL" clId="{9B30B1DF-6CBB-4095-AB9D-731C66488FB8}" dt="2023-05-30T18:02:31.641" v="183" actId="165"/>
          <ac:picMkLst>
            <pc:docMk/>
            <pc:sldMk cId="4098130277" sldId="2147378087"/>
            <ac:picMk id="756" creationId="{968DD8B8-549C-74AD-7904-F2E79A0B6BBB}"/>
          </ac:picMkLst>
        </pc:picChg>
      </pc:sldChg>
      <pc:sldChg chg="addSp modSp add mod">
        <pc:chgData name="Daniel Soares da Silva" userId="bd23d136-2d42-4c79-bbad-9fcf5cbd76ba" providerId="ADAL" clId="{9B30B1DF-6CBB-4095-AB9D-731C66488FB8}" dt="2023-05-30T18:12:10.976" v="281" actId="14100"/>
        <pc:sldMkLst>
          <pc:docMk/>
          <pc:sldMk cId="3128979896" sldId="2147378088"/>
        </pc:sldMkLst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" creationId="{B5C4DC44-72F3-30B0-A95E-ECA3394CD2BE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" creationId="{EB807FAE-8E47-7E8B-76A4-C24EE7AFB581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" creationId="{B30F9525-1D8F-8AAD-5788-3C3F56DFBCD6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" creationId="{4209E4EB-115D-4C5A-A812-7B9022BC1945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" creationId="{41B38065-1ABC-D20D-DC38-C490A8965760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" creationId="{287876DF-D32F-188C-A8AD-F57BBA6FA5BB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9" creationId="{D0053C83-6C02-987D-4941-EC9AAB4D6C69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0" creationId="{CA25FC49-5C96-AC30-78A3-87EAFE6D0BD1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1" creationId="{C67A4CE6-05AF-F2CA-3636-91771AA406F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2" creationId="{626ABD92-AE34-F882-5577-BDBAFF3A7805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3" creationId="{563A2ACD-8DCA-950F-A27D-9277B3A6BE05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4" creationId="{F963E391-41E0-B776-64F2-8DA6C689119B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5" creationId="{36A523F6-8A5D-779D-0D42-77CB8DB183B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6" creationId="{460873D8-7975-7E3D-FEE3-B42D1E5DCB8F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7" creationId="{28F0E748-DE11-0671-AC66-76656BC22941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8" creationId="{EDD531BC-D7BA-EBDA-FE0B-DF3C13ADB21A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19" creationId="{06A818AD-3698-25F6-2341-AC8481EAE020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0" creationId="{B9AA2924-962F-D302-191D-87440B1917A0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1" creationId="{F79ED79E-A426-72AC-11D0-FA503E60D36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2" creationId="{E602EFA4-D89A-5A32-3CF2-D9B2276B84EF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3" creationId="{6F3AFA01-A036-EAD6-8797-7A22F7A765A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4" creationId="{49B41A1E-FC48-1FD1-3E94-5CA72556E12F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5" creationId="{9C6CB66A-8D8D-341C-D2B3-573C93AE756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6" creationId="{57DD0E33-9321-042E-F571-7A92D7390236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7" creationId="{1B66BAC8-9441-7B84-54AC-43628A34871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8" creationId="{8030FB33-8824-BD9D-6CDC-1FCD02261F3E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29" creationId="{88B24295-CE98-F7B9-A6F3-59E73A8EC79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0" creationId="{06EC63BD-2850-58F9-FC7C-2636A43452B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1" creationId="{0F45B444-4814-954C-9F35-53F2682CBD1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2" creationId="{FAA3C119-6012-8901-E18E-7CB8F896E709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3" creationId="{EA5D8E22-8073-E739-9C05-1310C16798F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4" creationId="{9C361999-82A6-DBB9-17B5-2455A2A32AEA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6" creationId="{C2990AEE-C7D4-3E0D-7F26-2794A91A00A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7" creationId="{C52760C7-D47C-F50C-E79A-D05E6DCFEC42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8" creationId="{948540F0-0DDE-7C48-5F6E-35DFD197111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39" creationId="{5934E3E0-CDD0-A58D-476F-25A9ED1BA731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0" creationId="{B8B4E38B-4734-CD56-B4AC-701EB5FFFC6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1" creationId="{54250869-0654-BD4F-E327-10B854B1E4FD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2" creationId="{7F78EDAD-19EF-53E7-DB46-E9B2F267AB71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3" creationId="{00255FD9-5D99-E33A-931E-2C2DA0C554E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4" creationId="{0B89E268-5172-3037-49A0-BA7F86B0460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5" creationId="{AFDA4053-4993-912C-2BBC-133EE9511E9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6" creationId="{71051B54-5339-7469-E976-536E3CCD5D3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7" creationId="{6BDD3FF4-094E-0B81-A37C-DA639EEC57B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8" creationId="{781D86BB-7BE8-B4D7-68E2-19603A6BFEDE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49" creationId="{7468E756-5148-5CF3-E8FA-6F0CAB28A3DB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0" creationId="{11D2968C-A838-A4D6-17EF-9778B37D9B55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1" creationId="{30766215-3A82-BA91-3698-39531AD7A03B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2" creationId="{EC8DEBDD-58A7-C6E3-618B-FCE6B7D9CE9B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3" creationId="{7E3903AF-50D7-A44D-BAC8-F78FF22F52D6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4" creationId="{D7F420B9-52CD-3FC5-4BC7-ECBE5E33530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5" creationId="{BD561294-B331-83A9-C8A5-AE04923A646A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6" creationId="{FB44206E-DDDE-28E1-2C3F-0FD02AE60A66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7" creationId="{E88D2972-7D88-3A17-1B5A-B3760DAFDC8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8" creationId="{8EE86653-CDE0-5935-85E7-20E0D5491B27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59" creationId="{66301F6F-AD49-A0A8-43DF-A1D06FCDE8B5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0" creationId="{DE7C8374-2BD7-702F-5D1A-BA5DF44CB3A7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1" creationId="{897BBBC5-1233-4948-8D36-E34B2FC6698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2" creationId="{7B18C48D-576A-F1D3-A6D5-987936A886E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3" creationId="{699C44B3-F685-6198-D6F6-8ED04F6A8F3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4" creationId="{40E8DF06-435F-6266-21BF-764E5664BF92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5" creationId="{B1A67B31-E309-4320-D8DC-68EAB32A7237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6" creationId="{5B505F51-EE2D-4994-13AB-CCFE78B36F51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7" creationId="{8AB46AEB-D5C0-F117-221C-CABDEE731DE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8" creationId="{F61786C5-459A-D11B-1B86-170001A9E797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69" creationId="{8339B627-A525-B386-D613-D0A92F68E1D9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0" creationId="{3B375371-CF42-6D45-C3B5-59AF207DEF89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1" creationId="{D908A5BB-BB37-55F0-EE40-EA29F692401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2" creationId="{7A8D0B4F-9CC4-EAC4-4519-9A5FBDCC9D45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3" creationId="{D908C450-A63D-43A5-A5D1-982FA157564E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4" creationId="{C07DE38F-9047-2F3C-0CC2-B551F153C13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5" creationId="{EEEBB979-F1E3-DF3A-7115-D10EDB9693A6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6" creationId="{5806908A-DA01-0ADF-BCEE-E2E90302C1D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7" creationId="{EA46C7A5-F5E0-D01E-52C1-5FBE69612F1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8" creationId="{54D0292A-FEBE-7D37-79A2-236D62230C7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79" creationId="{7CEAB276-609A-1D81-8872-EC09FDC69E29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0" creationId="{DBAA4020-B69C-7014-433A-02F1BE3A5FE2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1" creationId="{CBC9A260-EE67-5F83-8128-E845089A886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2" creationId="{488D99D5-496B-B813-E652-6E19C10E5ED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3" creationId="{9AE07873-AC7E-1C69-F374-3D65B1C9248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4" creationId="{818F3AF3-E8CA-3877-9EFE-CD42BEEDBC9C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5" creationId="{4F096450-71AF-198A-92DB-9A1FD6AAC1D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6" creationId="{CD0637B8-113C-6224-D4EF-833BFFFBD913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7" creationId="{888C8E04-8D2A-28E9-265F-EC07059B4EF8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8" creationId="{1FACF7BB-968F-2C3F-8C9D-5C2B19AFE744}"/>
          </ac:spMkLst>
        </pc:spChg>
        <pc:spChg chg="mod">
          <ac:chgData name="Daniel Soares da Silva" userId="bd23d136-2d42-4c79-bbad-9fcf5cbd76ba" providerId="ADAL" clId="{9B30B1DF-6CBB-4095-AB9D-731C66488FB8}" dt="2023-05-30T18:02:51.650" v="187"/>
          <ac:spMkLst>
            <pc:docMk/>
            <pc:sldMk cId="3128979896" sldId="2147378088"/>
            <ac:spMk id="89" creationId="{CD3D7E84-1A65-28BC-6D83-2C531D42860F}"/>
          </ac:spMkLst>
        </pc:spChg>
        <pc:grpChg chg="add mod ord">
          <ac:chgData name="Daniel Soares da Silva" userId="bd23d136-2d42-4c79-bbad-9fcf5cbd76ba" providerId="ADAL" clId="{9B30B1DF-6CBB-4095-AB9D-731C66488FB8}" dt="2023-05-30T18:12:10.976" v="281" actId="14100"/>
          <ac:grpSpMkLst>
            <pc:docMk/>
            <pc:sldMk cId="3128979896" sldId="2147378088"/>
            <ac:grpSpMk id="2" creationId="{B815EBBA-F796-BED0-50DC-6204540CAD61}"/>
          </ac:grpSpMkLst>
        </pc:grpChg>
      </pc:sldChg>
      <pc:sldChg chg="addSp delSp modSp add mod">
        <pc:chgData name="Daniel Soares da Silva" userId="bd23d136-2d42-4c79-bbad-9fcf5cbd76ba" providerId="ADAL" clId="{9B30B1DF-6CBB-4095-AB9D-731C66488FB8}" dt="2023-05-30T18:12:28.136" v="284" actId="14100"/>
        <pc:sldMkLst>
          <pc:docMk/>
          <pc:sldMk cId="1352777718" sldId="2147378089"/>
        </pc:sldMkLst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" creationId="{B8C96724-93E6-BBE6-6537-261D0008831C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" creationId="{536C95D1-BEE6-B464-4982-ADBD7483716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" creationId="{0F9A79BE-49A5-D8F4-8FD7-95C5096A687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" creationId="{54D8E728-15F1-8969-7A6A-48CE6700641F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" creationId="{7ECDF7D6-9CCB-286E-F264-F25CF2D66AAE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" creationId="{915412DD-642D-78DF-7ED2-F9C1D2E9B84C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9" creationId="{137495A9-7CFD-7867-9ABA-47AC83B62F9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0" creationId="{F79E2F91-9BF9-8C2A-8BB5-0123F99F58AA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1" creationId="{4C163280-590D-1D83-B70E-AE7766D4875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2" creationId="{57BFBB90-9A2F-8B47-C6F8-CEE641443DA6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3" creationId="{5129712C-147D-CFCD-24C4-B4D5A72D51FF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4" creationId="{5AA2E019-898A-F90F-0A2B-E512C41B657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5" creationId="{1DD48858-B706-638E-6A36-2B977ECA75DC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6" creationId="{A93C49F0-587A-E966-15D9-2690BC1503AA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7" creationId="{3A1A315B-7D7F-F570-E798-613CC1E3BF6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8" creationId="{F53DA3CD-B9EF-E088-15B0-51D02AB67C3E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19" creationId="{B4386CC2-A4DC-495B-69D7-74512F87D245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0" creationId="{A4F4E0FA-434E-B64F-9DAD-2572B0468FD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1" creationId="{6BF807EC-0B67-043D-A78A-BF76837D7528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2" creationId="{74CA1837-A7F8-0F2F-B358-E9D634BD8C3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3" creationId="{27449E91-DF74-7DF4-60B0-825F705F05F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4" creationId="{EF9FD455-EE19-C0DA-3728-C95807CB247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5" creationId="{3DA535C6-EE9F-75B9-85BD-ACB4C5A81B2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6" creationId="{BDAF601E-20B5-4A3F-125E-9A67CC582AC1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7" creationId="{C7ACD1AA-3631-E6AC-1F59-33A572C5312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8" creationId="{38C496EC-DA54-51D8-CDE7-4497A03337BF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29" creationId="{58A9407C-4252-8C2F-D27D-207E72B7FA15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0" creationId="{9B0548E9-F406-2FE6-9061-25E5DADE113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1" creationId="{272ED1B1-3D71-7EC0-D1FA-2B83F4134D8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2" creationId="{C45DC097-7643-9F97-1D3D-7F696BF907D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3" creationId="{42C1CFFA-2FA7-882B-3F82-87D68C4CA0F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4" creationId="{5368E434-027D-AA3C-1205-C9A9F855AFBA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6" creationId="{B72A7562-157D-8C7A-D0DA-5DB499D60FDA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7" creationId="{C8C20E9E-078D-FACE-3C32-3ABA050934C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8" creationId="{D99764F1-100F-83B6-2C87-117694222AA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39" creationId="{332F8892-774C-C664-D6C9-2AA008ABD0D4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0" creationId="{D65733B5-1A60-1DD1-2651-F9516E619D50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1" creationId="{4BC78598-985E-D70F-074A-742028DCF56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2" creationId="{667857C6-41BA-0F3C-C183-2DB97CEA9F72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3" creationId="{A4F8894E-031F-7E77-22D5-501C10CAC75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4" creationId="{E7FABCB5-63D2-A8B3-B507-FF4D0FEAC811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5" creationId="{4A5EF309-F760-310E-B503-F044D166ED41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6" creationId="{5BA34560-4A62-337E-CDD6-EF7B51DC711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7" creationId="{5A1DE9DA-6C6C-5FC4-CD5F-2380EBCCDB80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8" creationId="{F766D968-A078-2AD1-11D5-1CFE10E496E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49" creationId="{F77A5EDB-C184-3AF2-6F7D-F10BD97AD2F5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0" creationId="{1BDF3DB5-5491-01A4-A9CC-7B464040AD92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1" creationId="{0A2EE484-EEC2-6520-EEF3-D4BE368E3A3E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2" creationId="{95A23E20-2CA5-2820-19DC-FF6D568098B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3" creationId="{0CA1FD4D-2233-5AA7-8D20-639EFF4A561A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4" creationId="{C820B7EC-1D4F-5ACF-0D93-04A4FC1A2B2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5" creationId="{94BDA5AD-63D0-C2F8-3D0C-D6094D15B40E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6" creationId="{E672C19D-D3CC-E38C-C76B-D35CB754F224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7" creationId="{3F1DBCBE-B7BE-E9B1-26BD-B218C9A2791F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8" creationId="{CDF0712C-5DEB-98CE-8821-B10F1DA28AFF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59" creationId="{28681547-CDAD-7D52-4A8D-8AAF37CD4CF1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0" creationId="{B4155E98-384F-1453-8299-6F0428D21800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1" creationId="{C8110206-A178-82B5-99E8-2A624C79CC6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2" creationId="{B40BCF00-F241-8B38-5DFB-8DDDFC38BB1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3" creationId="{B3AE32B5-B58E-EF50-037D-D1BA340E75B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4" creationId="{62845F56-E14B-F2E7-641F-F2572870D61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5" creationId="{CA5C75C0-5827-F3C7-C244-83BF7C9855F1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6" creationId="{3EE21095-1855-BBD5-EF47-07180F3AA2C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7" creationId="{2E9B2733-3413-AF54-865B-1262CD4EFDE7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8" creationId="{3B2FE4CD-8E5D-C625-E127-9D5F1F922DE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69" creationId="{09B46CEC-EF8B-9E81-36C1-297278C40406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0" creationId="{7978BEC9-F44D-4F0B-555F-EC5374A267B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1" creationId="{429EC244-EF11-2841-C99C-D08A97E2337E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2" creationId="{3A70B83A-0096-DE88-D50F-487E4909E388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3" creationId="{ED5FA867-BE28-5071-242D-1E7142EDE365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4" creationId="{BBBF769E-94C3-7309-042B-928B8C80D668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5" creationId="{ED300C38-B544-0A0C-8E8C-E58E31C5AE04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6" creationId="{2297AC52-6282-0866-6787-64531C8FD676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7" creationId="{E077DEFA-3777-D038-3296-5EE0DB9696D8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8" creationId="{C0305871-7532-3DBC-D16E-1667D8D13115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79" creationId="{73F5CB46-9C20-9422-0FC2-124C84A38170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0" creationId="{FE6BED11-872E-867C-DF72-38CBC18D8A66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1" creationId="{F5181E9B-A208-228C-4D3D-ECF6C67D828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2" creationId="{DA05F425-F5E5-BBC4-4D56-8E4232FBA98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3" creationId="{4AABCD87-C8B7-78CE-6F99-F8C8D7082FD3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4" creationId="{4A583F3B-7142-1C2B-3F25-E82511B2B009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5" creationId="{B9023013-8330-0964-8C6B-39100CDA356B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6" creationId="{7FB0439B-6EB7-DE89-E887-4558B213EA8D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7" creationId="{B533EB7A-63AF-9F50-DB3C-BAE18A5FF474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8" creationId="{E27EB4CD-0F35-0E34-4249-192CB71CDD91}"/>
          </ac:spMkLst>
        </pc:spChg>
        <pc:spChg chg="mod">
          <ac:chgData name="Daniel Soares da Silva" userId="bd23d136-2d42-4c79-bbad-9fcf5cbd76ba" providerId="ADAL" clId="{9B30B1DF-6CBB-4095-AB9D-731C66488FB8}" dt="2023-05-30T18:02:44.666" v="186"/>
          <ac:spMkLst>
            <pc:docMk/>
            <pc:sldMk cId="1352777718" sldId="2147378089"/>
            <ac:spMk id="89" creationId="{1D04D414-423D-4651-6217-D5E480E13141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1" creationId="{158441B1-4A6F-E3FA-C7EB-40F696132BA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2" creationId="{3A92AEE5-A1B3-9E44-EAF9-9FA180531DD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3" creationId="{9459EF04-6634-ABB9-483E-339D78AEA6C2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4" creationId="{A3F4F1C2-DF49-3A34-44CE-33CC27972927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5" creationId="{D408F787-6946-AF4F-B979-6C5BADA82402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6" creationId="{A906475A-2A76-C442-38D7-D5EE6E9FA67C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7" creationId="{18F30662-73AE-A580-D280-6C39EC0FDD7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8" creationId="{DBC07B27-F580-E027-B3AD-39BE93B55A9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99" creationId="{1F398297-D11B-AF1B-5336-12AD7BB2B02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0" creationId="{3BAC2B3E-6C79-1594-20EA-E65BAEC42FF6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1" creationId="{13C22109-C5DD-7D41-AACC-D76ED1CDE1A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2" creationId="{D2D607C6-C8C8-F9F3-4AC0-5B6F06E17C1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3" creationId="{2A865E8B-DEAA-C6A6-ED88-54B9DBA579D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4" creationId="{1B13055F-6B98-B085-C485-D099204A0236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5" creationId="{8527C4C4-D13C-9B2C-8932-9EBC2B71C8C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6" creationId="{354D8674-DAAC-4977-57E3-3990942A998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7" creationId="{A8466537-29AC-DFD0-C433-E4978AC3BBB5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8" creationId="{66F4A338-5340-F702-8EAE-8ED6AAC8291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09" creationId="{AFED5345-E923-3C03-6EA7-533A4409B8FE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0" creationId="{6AE20FF3-C52B-7D85-321B-F7D309B94DE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1" creationId="{99D8D699-3AC4-A33C-A3C0-EACFF4E05CD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2" creationId="{1A7112C3-6FE9-AE68-D5B3-099CF359042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3" creationId="{C40992C9-8AF7-2CCC-563C-71D69ADCC59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4" creationId="{E3EB516F-EE7B-2821-468B-F55459FC5C33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5" creationId="{01477F41-6F91-93D2-FBFC-65F8F4484C9A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6" creationId="{E7BCFEC0-5835-B610-751D-E3DBD1B8707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7" creationId="{5C96F909-BC05-0E4C-2030-900B8F6D4F6E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8" creationId="{C38539F1-414B-98E3-BDBF-EEA766DFEE8C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19" creationId="{94E5F426-E9D5-6E30-17A3-AADB99E295CA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0" creationId="{8861B139-0360-4D85-6A42-44AD9531E14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1" creationId="{FF42E21F-FE67-5797-D30C-9C219F2A068E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2" creationId="{032F346A-E54C-7553-F17E-D1F325CC610E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3" creationId="{5ADDA8C0-AD92-7C33-4B47-EC245756A203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4" creationId="{90B47565-0165-ACA9-D8F8-67360540E65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5" creationId="{DF0CA5A4-3DDC-9D10-3F12-07AF5FB6E76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6" creationId="{717F462F-ECCA-B6B2-62F8-C216AEAB3D57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7" creationId="{7C8CB0E9-0790-39F4-C476-F4C3E3E2574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8" creationId="{C0747A8A-A650-5885-060F-9D52CA5B01F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29" creationId="{E55903FE-5347-05E6-8166-065E01A2426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0" creationId="{A5E0E442-B032-D246-07C1-DEC1F574B916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1" creationId="{66465D51-DF61-0FFF-6565-8A277C812F0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2" creationId="{4CB17F7D-0EDC-3960-8B4F-B2CC5BB5464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3" creationId="{4EF89D23-D9BE-6CA2-A754-ADAFF5236D2A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4" creationId="{6A60B008-AC0B-692B-1E63-B02B5E0F8A4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5" creationId="{3F1799DC-2B62-949B-AB91-12D4E9AC249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6" creationId="{D34B5F82-0872-B8CE-3C45-A7CB551C0E5A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7" creationId="{335D4080-7262-9F30-9019-FFB3905FA36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8" creationId="{BCB46806-7AA9-FE55-644D-DB531769509D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39" creationId="{3BAF91AC-C6F6-A8AA-AA7D-A7CC5722E772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0" creationId="{80F32585-1108-E9DF-1C5F-FE83C97AB52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1" creationId="{044DDF3F-8086-79DB-2340-17F4F954521C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2" creationId="{EF4A1B81-CB2A-0A09-D86D-112D7F11E1BA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3" creationId="{6624379E-7420-DCAD-C80D-E5865E54123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4" creationId="{4789A7D9-F15B-211E-FE96-AC8D9CCED417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5" creationId="{B22F44FA-822A-77CB-A021-0BB3D55BF0FD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6" creationId="{37753860-6385-56D4-C527-02ED85886E5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7" creationId="{95BC1994-2E56-58C1-1CE5-A49FBE78630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8" creationId="{CFFE79AB-AAFC-EFEF-F8D5-47013F72078C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49" creationId="{FA6D66CE-95BD-3CB1-1037-29D3D6270F3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0" creationId="{F9E4B653-ECBA-E23D-F4F7-AF606A2966F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1" creationId="{BE73A59E-0966-20E3-6BBC-EA52C8CCAB03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2" creationId="{F0112A9E-5652-51B4-BBAF-BDD51E31A11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3" creationId="{B36F2F2E-E07F-480C-E90D-CE2F13B38918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4" creationId="{4F704D35-3C2E-CFF0-8B82-309F44548437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5" creationId="{70F908A3-F3D4-A9FE-E638-1F0376B49C5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6" creationId="{0EA5357E-D23A-0132-493F-4B65FC2ED177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7" creationId="{5D5E1DCB-B6F4-5DC3-663B-B86755E710EE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8" creationId="{0AE5CAD8-FCD8-749F-6F6B-2222C644205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59" creationId="{0525D18C-DF7A-8E10-9A20-8ECB21EF6D32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0" creationId="{FEE2B405-3995-59E4-E1AA-F5785E5B8074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1" creationId="{6A4B57D3-6658-AD87-AA27-2D9BB40A0E07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2" creationId="{F37D5608-AD66-B57B-DFAB-556E34BC5F7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3" creationId="{B0008D9D-F068-B7F1-C002-37BE0FD967A2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4" creationId="{2DBDEF0C-6B5D-421C-52C5-CEE33F4582B2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5" creationId="{6E53592E-650D-18CF-3CA6-38F712A7D97B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6" creationId="{016292C9-8C8B-7F67-8827-637F3998CA7D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7" creationId="{948134E6-B8E7-2D4A-49B0-5260FE70437C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8" creationId="{62CB4504-B938-FA7D-8D20-38ADF5B61B08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69" creationId="{D93DE7C8-6BC5-2B3B-CB70-8273B9C7BD26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0" creationId="{5E8D3385-C946-AD3C-6F89-735A90F6FEA0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1" creationId="{B11936A6-6089-7F5A-14B1-6EF3BD04DC5A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2" creationId="{198A069B-867C-B6C8-2E4F-76DDF0B7E22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3" creationId="{976667FB-3404-C38D-9E3E-6D30149880FC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4" creationId="{35F5DD6A-A5AD-9267-7B0C-410C998644EF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5" creationId="{12D59BB2-E4B0-096A-2B2F-6503A1130839}"/>
          </ac:spMkLst>
        </pc:spChg>
        <pc:spChg chg="mod">
          <ac:chgData name="Daniel Soares da Silva" userId="bd23d136-2d42-4c79-bbad-9fcf5cbd76ba" providerId="ADAL" clId="{9B30B1DF-6CBB-4095-AB9D-731C66488FB8}" dt="2023-05-30T18:10:28.258" v="197"/>
          <ac:spMkLst>
            <pc:docMk/>
            <pc:sldMk cId="1352777718" sldId="2147378089"/>
            <ac:spMk id="176" creationId="{14485C57-ED52-3D0F-C285-94E055727EC1}"/>
          </ac:spMkLst>
        </pc:spChg>
        <pc:grpChg chg="add del mod">
          <ac:chgData name="Daniel Soares da Silva" userId="bd23d136-2d42-4c79-bbad-9fcf5cbd76ba" providerId="ADAL" clId="{9B30B1DF-6CBB-4095-AB9D-731C66488FB8}" dt="2023-05-30T18:10:24.569" v="196" actId="478"/>
          <ac:grpSpMkLst>
            <pc:docMk/>
            <pc:sldMk cId="1352777718" sldId="2147378089"/>
            <ac:grpSpMk id="2" creationId="{A3E119E4-49F5-C3EC-24B1-0A02FFC0B89A}"/>
          </ac:grpSpMkLst>
        </pc:grpChg>
        <pc:grpChg chg="add mod">
          <ac:chgData name="Daniel Soares da Silva" userId="bd23d136-2d42-4c79-bbad-9fcf5cbd76ba" providerId="ADAL" clId="{9B30B1DF-6CBB-4095-AB9D-731C66488FB8}" dt="2023-05-30T18:12:28.136" v="284" actId="14100"/>
          <ac:grpSpMkLst>
            <pc:docMk/>
            <pc:sldMk cId="1352777718" sldId="2147378089"/>
            <ac:grpSpMk id="90" creationId="{1D48E3E0-77A2-36D3-6FF9-A7772135AE76}"/>
          </ac:grpSpMkLst>
        </pc:grpChg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3548071907" sldId="2147378090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2898319548" sldId="2147378091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829688477" sldId="2147378092"/>
        </pc:sldMkLst>
      </pc:sldChg>
      <pc:sldChg chg="del">
        <pc:chgData name="Daniel Soares da Silva" userId="bd23d136-2d42-4c79-bbad-9fcf5cbd76ba" providerId="ADAL" clId="{9B30B1DF-6CBB-4095-AB9D-731C66488FB8}" dt="2023-05-30T17:47:34.143" v="4" actId="47"/>
        <pc:sldMkLst>
          <pc:docMk/>
          <pc:sldMk cId="1527749562" sldId="2147378093"/>
        </pc:sldMkLst>
      </pc:sldChg>
      <pc:sldMasterChg chg="delSldLayout">
        <pc:chgData name="Daniel Soares da Silva" userId="bd23d136-2d42-4c79-bbad-9fcf5cbd76ba" providerId="ADAL" clId="{9B30B1DF-6CBB-4095-AB9D-731C66488FB8}" dt="2023-05-30T17:48:19.391" v="11" actId="47"/>
        <pc:sldMasterMkLst>
          <pc:docMk/>
          <pc:sldMasterMk cId="4188588838" sldId="2147483938"/>
        </pc:sldMasterMkLst>
        <pc:sldLayoutChg chg="del">
          <pc:chgData name="Daniel Soares da Silva" userId="bd23d136-2d42-4c79-bbad-9fcf5cbd76ba" providerId="ADAL" clId="{9B30B1DF-6CBB-4095-AB9D-731C66488FB8}" dt="2023-05-30T17:48:19.391" v="11" actId="47"/>
          <pc:sldLayoutMkLst>
            <pc:docMk/>
            <pc:sldMasterMk cId="4188588838" sldId="2147483938"/>
            <pc:sldLayoutMk cId="2976495729" sldId="2147483943"/>
          </pc:sldLayoutMkLst>
        </pc:sldLayoutChg>
        <pc:sldLayoutChg chg="del">
          <pc:chgData name="Daniel Soares da Silva" userId="bd23d136-2d42-4c79-bbad-9fcf5cbd76ba" providerId="ADAL" clId="{9B30B1DF-6CBB-4095-AB9D-731C66488FB8}" dt="2023-05-30T17:47:56.407" v="8" actId="47"/>
          <pc:sldLayoutMkLst>
            <pc:docMk/>
            <pc:sldMasterMk cId="4188588838" sldId="2147483938"/>
            <pc:sldLayoutMk cId="2997400928" sldId="2147483946"/>
          </pc:sldLayoutMkLst>
        </pc:sldLayoutChg>
        <pc:sldLayoutChg chg="del">
          <pc:chgData name="Daniel Soares da Silva" userId="bd23d136-2d42-4c79-bbad-9fcf5cbd76ba" providerId="ADAL" clId="{9B30B1DF-6CBB-4095-AB9D-731C66488FB8}" dt="2023-05-30T17:47:56.407" v="8" actId="47"/>
          <pc:sldLayoutMkLst>
            <pc:docMk/>
            <pc:sldMasterMk cId="4188588838" sldId="2147483938"/>
            <pc:sldLayoutMk cId="3315363538" sldId="2147483947"/>
          </pc:sldLayoutMkLst>
        </pc:sldLayoutChg>
      </pc:sldMasterChg>
      <pc:sldMasterChg chg="del delSldLayout">
        <pc:chgData name="Daniel Soares da Silva" userId="bd23d136-2d42-4c79-bbad-9fcf5cbd76ba" providerId="ADAL" clId="{9B30B1DF-6CBB-4095-AB9D-731C66488FB8}" dt="2023-05-30T17:47:34.143" v="4" actId="47"/>
        <pc:sldMasterMkLst>
          <pc:docMk/>
          <pc:sldMasterMk cId="2447348178" sldId="2147483962"/>
        </pc:sldMasterMkLst>
        <pc:sldLayoutChg chg="del">
          <pc:chgData name="Daniel Soares da Silva" userId="bd23d136-2d42-4c79-bbad-9fcf5cbd76ba" providerId="ADAL" clId="{9B30B1DF-6CBB-4095-AB9D-731C66488FB8}" dt="2023-05-30T17:47:34.143" v="4" actId="47"/>
          <pc:sldLayoutMkLst>
            <pc:docMk/>
            <pc:sldMasterMk cId="2447348178" sldId="2147483962"/>
            <pc:sldLayoutMk cId="3325526324" sldId="2147483963"/>
          </pc:sldLayoutMkLst>
        </pc:sldLayoutChg>
        <pc:sldLayoutChg chg="del">
          <pc:chgData name="Daniel Soares da Silva" userId="bd23d136-2d42-4c79-bbad-9fcf5cbd76ba" providerId="ADAL" clId="{9B30B1DF-6CBB-4095-AB9D-731C66488FB8}" dt="2023-05-30T17:47:34.143" v="4" actId="47"/>
          <pc:sldLayoutMkLst>
            <pc:docMk/>
            <pc:sldMasterMk cId="2447348178" sldId="2147483962"/>
            <pc:sldLayoutMk cId="264708132" sldId="2147483964"/>
          </pc:sldLayoutMkLst>
        </pc:sldLayoutChg>
        <pc:sldLayoutChg chg="del">
          <pc:chgData name="Daniel Soares da Silva" userId="bd23d136-2d42-4c79-bbad-9fcf5cbd76ba" providerId="ADAL" clId="{9B30B1DF-6CBB-4095-AB9D-731C66488FB8}" dt="2023-05-30T17:47:34.143" v="4" actId="47"/>
          <pc:sldLayoutMkLst>
            <pc:docMk/>
            <pc:sldMasterMk cId="2447348178" sldId="2147483962"/>
            <pc:sldLayoutMk cId="3928673491" sldId="214748396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872521B-BF90-C5CD-2EF7-37BEAEC55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6AFBB0-C839-9456-D1A5-40DEFFFA37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FBC75-8D1D-457B-ACBB-ACDD79D7D3A9}" type="datetimeFigureOut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33C6E21-07E8-ABDB-0740-D2767F2562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D30D76-78BE-54A5-3483-611574DDE0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2937E-C2D7-4D99-91B2-F01DBD60E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839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5179C4-EE35-439A-9CC1-7209BEB2AE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90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7F6FD2A7-80A6-7FB9-EE59-B51177024A3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D67577B9-7233-67FD-28CD-7F9CFBB8AA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569" y="77085"/>
            <a:ext cx="816377" cy="43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7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FBE11-E288-4942-A675-1F59C3680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B1F078-8815-414B-9AB1-53E032D56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A3B046-EEF6-40C1-941D-B5BA8D91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1F83615-B63A-492A-8525-1224FD6785A9}" type="datetime1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74ECCF-CDAA-4F38-9770-20CF8F08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id="{7D676304-4C39-6DC9-3336-846894079E63}"/>
              </a:ext>
            </a:extLst>
          </p:cNvPr>
          <p:cNvSpPr txBox="1">
            <a:spLocks/>
          </p:cNvSpPr>
          <p:nvPr userDrawn="1"/>
        </p:nvSpPr>
        <p:spPr>
          <a:xfrm>
            <a:off x="8672512" y="4877082"/>
            <a:ext cx="503360" cy="294994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rgbClr val="821318"/>
                </a:solidFill>
                <a:latin typeface="Abwechselnschrift" panose="000007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A4A781-826E-4813-8F36-0E33118B6826}" type="slidenum">
              <a:rPr lang="pt-BR" sz="1050" smtClean="0"/>
              <a:pPr/>
              <a:t>‹nº›</a:t>
            </a:fld>
            <a:endParaRPr lang="pt-BR" sz="1050"/>
          </a:p>
        </p:txBody>
      </p:sp>
    </p:spTree>
    <p:extLst>
      <p:ext uri="{BB962C8B-B14F-4D97-AF65-F5344CB8AC3E}">
        <p14:creationId xmlns:p14="http://schemas.microsoft.com/office/powerpoint/2010/main" val="288963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0C110-B6BB-43FC-891C-52368A080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F0A725-8E3E-498D-ABA8-B321B4BB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D38946-DE61-466E-9257-21496EA7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D386738-BBF4-4CA6-9B68-2B32A4B32EF8}" type="datetime1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86E952-6426-44DF-BD90-59B67CD43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C3214F2-6737-4A60-E400-42C71F44B70D}"/>
              </a:ext>
            </a:extLst>
          </p:cNvPr>
          <p:cNvSpPr txBox="1">
            <a:spLocks/>
          </p:cNvSpPr>
          <p:nvPr userDrawn="1"/>
        </p:nvSpPr>
        <p:spPr>
          <a:xfrm>
            <a:off x="8672512" y="4877082"/>
            <a:ext cx="503360" cy="294994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rgbClr val="821318"/>
                </a:solidFill>
                <a:latin typeface="Abwechselnschrift" panose="000007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A4A781-826E-4813-8F36-0E33118B6826}" type="slidenum">
              <a:rPr lang="pt-BR" sz="1050" smtClean="0"/>
              <a:pPr/>
              <a:t>‹nº›</a:t>
            </a:fld>
            <a:endParaRPr lang="pt-BR" sz="1050"/>
          </a:p>
        </p:txBody>
      </p:sp>
    </p:spTree>
    <p:extLst>
      <p:ext uri="{BB962C8B-B14F-4D97-AF65-F5344CB8AC3E}">
        <p14:creationId xmlns:p14="http://schemas.microsoft.com/office/powerpoint/2010/main" val="319507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A7D02-2D79-A671-9CB0-8414441B1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77A30F-6530-3945-DA1E-79E8C5A22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9F07AB-CEC7-B19F-85EC-7D356DA7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446F6-BFEC-153B-9BAF-3A6EDAA8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67913-6982-3AD4-CD6C-CFF572541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49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FB066-94C0-4197-DDFA-7CE65B8C1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30FB51-07BD-9A71-158C-950507A35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AD1E1B-8BC8-16BE-F1D9-F4434FD62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C34393-3ADF-7DDF-A0D5-E605EB54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4BEF7E-B589-F4B8-77D7-8BBFB1B12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04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25C28-B2EF-F21C-6D09-6D2EB386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5D94E5-5793-EE5E-D1B1-858AB1BA5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007515-F738-014D-09E7-024853B20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995A3D-CB88-5D8D-CD4F-3532ED43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B802AC-E629-69A2-C434-F213BD3FC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31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FB1F0-CD97-6D66-3B47-5F98B6F4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B2C409-5409-A69F-9D70-BA98DA1722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7519A64-F39C-21FF-EFC4-9A44BCEA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6AC6E4-E648-76F0-3D77-C1085B9B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72E7DC-0F8B-4B2D-E0A5-037BC2EF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11AD76-E4C2-24F1-B372-2870DB74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77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731C0-D14E-87B8-D168-EAF910C3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0CEC229-AAED-7B82-B3D7-E3052D49C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74CC85-D499-E29A-0744-377899D625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0A1D9DD-3465-C246-F8A2-0FA89FFA1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63D38D3-7B11-1BAE-1384-9FB2C4057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2E1A2ED-4B76-C00F-1E0C-6DE0DB91D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A182AF5-44D0-AB4C-CE0F-B0B92572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081FEE0-ED94-65DD-7522-007F015A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746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DA39-244E-735A-78ED-73B16AEFC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4640EE6-CF71-C3C6-D531-354B756B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93C930-3FA0-3387-5EB2-949F95673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3303E0E-1DF6-13F3-BCD9-5A110429E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59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CB4F5CA-839B-1D16-C1E7-482E2BF22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C151782-4BB6-BD1B-149B-86CCD568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5EEBED-18B0-64B5-E93F-6719CF9B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536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6B898-16E2-CA33-BE84-80D14FA2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2B9F0B-5D46-F13C-0CD2-43DF459C9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F14A08-DFFB-0505-12B3-D19BF1C17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CFF42A-3F63-3510-7594-8304DE71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B5637E-5709-C3C4-BBA5-C0DFBB987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98B9E3-4505-DEB3-7EE1-927BD31E7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0509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0036C6-361B-DFCA-621E-34C1F4527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2124DE-57B4-9FFF-DB8D-0170ADF2D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FEC958-CB46-E6FA-847C-8B8ED3238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53FBD5-491B-9C37-8678-9AFB30FE1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5ABAB1-BBE6-A81A-B254-497134C2C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3004E1-F3C6-F2A7-BA70-6B00A99F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421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F4E05-40BC-A3E0-5F11-29FEF5E3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7541DE-575F-DAD6-ABD9-5FC2B03FA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A29BA3-814E-D167-ACE3-FD307F751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43E550-35B1-7F02-EC04-165283EB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3A0222-B753-722F-C1CE-967C9DD8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420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69FBA6-8467-4267-9F27-76867FEAF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05FEEFE-AA13-F441-5DCF-E19601F52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056585-4C4B-E842-48A3-135788F0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1EF18E-8763-E503-8F8F-FE786FC7D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5C00B7-A075-689C-CD11-DC3C0CA2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903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3568" y="744460"/>
            <a:ext cx="7776864" cy="31512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923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C006AF5F-51A9-3DC9-0821-9EF225A6FD66}"/>
              </a:ext>
            </a:extLst>
          </p:cNvPr>
          <p:cNvSpPr/>
          <p:nvPr userDrawn="1"/>
        </p:nvSpPr>
        <p:spPr>
          <a:xfrm>
            <a:off x="-128588" y="4925679"/>
            <a:ext cx="9272588" cy="230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D606FBB-31ED-57C0-36DE-204A2C566758}"/>
              </a:ext>
            </a:extLst>
          </p:cNvPr>
          <p:cNvSpPr/>
          <p:nvPr userDrawn="1"/>
        </p:nvSpPr>
        <p:spPr>
          <a:xfrm>
            <a:off x="0" y="0"/>
            <a:ext cx="9144000" cy="620789"/>
          </a:xfrm>
          <a:prstGeom prst="rect">
            <a:avLst/>
          </a:prstGeom>
          <a:gradFill flip="none" rotWithShape="1">
            <a:gsLst>
              <a:gs pos="54000">
                <a:srgbClr val="002060">
                  <a:alpha val="80000"/>
                </a:srgbClr>
              </a:gs>
              <a:gs pos="100000">
                <a:schemeClr val="accent1">
                  <a:lumMod val="5000"/>
                  <a:lumOff val="95000"/>
                </a:schemeClr>
              </a:gs>
              <a:gs pos="21000">
                <a:srgbClr val="83131B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9DBF37D-D859-1C35-FE4A-2DC2BB0AF01E}"/>
              </a:ext>
            </a:extLst>
          </p:cNvPr>
          <p:cNvSpPr txBox="1"/>
          <p:nvPr userDrawn="1"/>
        </p:nvSpPr>
        <p:spPr>
          <a:xfrm>
            <a:off x="1209080" y="4925679"/>
            <a:ext cx="69108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>
                <a:solidFill>
                  <a:schemeClr val="accent1">
                    <a:lumMod val="50000"/>
                  </a:schemeClr>
                </a:solidFill>
                <a:latin typeface="Abwechselnschrift" panose="020F0502020204030204" pitchFamily="2" charset="0"/>
              </a:rPr>
              <a:t>Plaorc GP                    www.plaorc.com.br                       plaorcplanejamento@plaorc.com.br                      +55 024 999060487</a:t>
            </a:r>
          </a:p>
        </p:txBody>
      </p:sp>
      <p:pic>
        <p:nvPicPr>
          <p:cNvPr id="9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DF2A624D-64BC-A1FF-F70E-F745EA2874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569" y="77085"/>
            <a:ext cx="816377" cy="43327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A1B73A5-34E6-F9E6-B8AD-807B5971AA7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17" y="4910735"/>
            <a:ext cx="344243" cy="211614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184C0A38-3AEA-1E53-FB34-06EE06E45338}"/>
              </a:ext>
            </a:extLst>
          </p:cNvPr>
          <p:cNvCxnSpPr/>
          <p:nvPr userDrawn="1"/>
        </p:nvCxnSpPr>
        <p:spPr>
          <a:xfrm>
            <a:off x="0" y="654953"/>
            <a:ext cx="9144000" cy="0"/>
          </a:xfrm>
          <a:prstGeom prst="line">
            <a:avLst/>
          </a:prstGeom>
          <a:ln w="38100">
            <a:solidFill>
              <a:srgbClr val="751614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Uma imagem contendo Logotipo&#10;&#10;Descrição gerada automaticamente">
            <a:extLst>
              <a:ext uri="{FF2B5EF4-FFF2-40B4-BE49-F238E27FC236}">
                <a16:creationId xmlns:a16="http://schemas.microsoft.com/office/drawing/2014/main" id="{8F2BB5CF-9740-1E2A-B4ED-54C55A49C37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489">
            <a:off x="20774" y="-355674"/>
            <a:ext cx="1486747" cy="105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8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39" r:id="rId2"/>
    <p:sldLayoutId id="2147483940" r:id="rId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5D5CEDB-804D-6C41-691C-6FFEE1E3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F0FC52-7816-8474-23E2-C60CFFECC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F144A5-E41F-8499-B2AC-7F21567E9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B4581-98DC-4E02-A342-71563E9986EE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5C71D5-F079-79A1-C52D-41E0FFC55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2515C8-E366-1C8C-1185-2A2005534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C2D5E-F0B8-4A26-AE39-8B1DFD92F5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12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>
            <a:extLst>
              <a:ext uri="{FF2B5EF4-FFF2-40B4-BE49-F238E27FC236}">
                <a16:creationId xmlns:a16="http://schemas.microsoft.com/office/drawing/2014/main" id="{09B5779A-48C9-2878-A226-42358698E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3515" y="1269843"/>
            <a:ext cx="5810485" cy="3873657"/>
          </a:xfrm>
          <a:custGeom>
            <a:avLst/>
            <a:gdLst>
              <a:gd name="connsiteX0" fmla="*/ 4836706 w 6958990"/>
              <a:gd name="connsiteY0" fmla="*/ 0 h 4204072"/>
              <a:gd name="connsiteX1" fmla="*/ 5105370 w 6958990"/>
              <a:gd name="connsiteY1" fmla="*/ 5401 h 4204072"/>
              <a:gd name="connsiteX2" fmla="*/ 6506079 w 6958990"/>
              <a:gd name="connsiteY2" fmla="*/ 215559 h 4204072"/>
              <a:gd name="connsiteX3" fmla="*/ 6958990 w 6958990"/>
              <a:gd name="connsiteY3" fmla="*/ 344984 h 4204072"/>
              <a:gd name="connsiteX4" fmla="*/ 6958990 w 6958990"/>
              <a:gd name="connsiteY4" fmla="*/ 4204072 h 4204072"/>
              <a:gd name="connsiteX5" fmla="*/ 0 w 6958990"/>
              <a:gd name="connsiteY5" fmla="*/ 4204072 h 4204072"/>
              <a:gd name="connsiteX6" fmla="*/ 946497 w 6958990"/>
              <a:gd name="connsiteY6" fmla="*/ 1813869 h 4204072"/>
              <a:gd name="connsiteX7" fmla="*/ 4836706 w 6958990"/>
              <a:gd name="connsiteY7" fmla="*/ 0 h 4204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58990" h="4204072">
                <a:moveTo>
                  <a:pt x="4836706" y="0"/>
                </a:moveTo>
                <a:cubicBezTo>
                  <a:pt x="4927033" y="0"/>
                  <a:pt x="5015815" y="2315"/>
                  <a:pt x="5105370" y="5401"/>
                </a:cubicBezTo>
                <a:cubicBezTo>
                  <a:pt x="5582478" y="25653"/>
                  <a:pt x="6048296" y="99286"/>
                  <a:pt x="6506079" y="215559"/>
                </a:cubicBezTo>
                <a:lnTo>
                  <a:pt x="6958990" y="344984"/>
                </a:lnTo>
                <a:lnTo>
                  <a:pt x="6958990" y="4204072"/>
                </a:lnTo>
                <a:lnTo>
                  <a:pt x="0" y="4204072"/>
                </a:lnTo>
                <a:cubicBezTo>
                  <a:pt x="176021" y="3241973"/>
                  <a:pt x="497181" y="2444982"/>
                  <a:pt x="946497" y="1813869"/>
                </a:cubicBezTo>
                <a:cubicBezTo>
                  <a:pt x="1808843" y="603337"/>
                  <a:pt x="3144438" y="0"/>
                  <a:pt x="4836706" y="0"/>
                </a:cubicBezTo>
                <a:close/>
              </a:path>
            </a:pathLst>
          </a:custGeom>
        </p:spPr>
      </p:pic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008A521A-4CEB-0AAA-D794-0D32EDEC3EC1}"/>
              </a:ext>
            </a:extLst>
          </p:cNvPr>
          <p:cNvSpPr/>
          <p:nvPr/>
        </p:nvSpPr>
        <p:spPr>
          <a:xfrm>
            <a:off x="1" y="0"/>
            <a:ext cx="6888461" cy="4918295"/>
          </a:xfrm>
          <a:custGeom>
            <a:avLst/>
            <a:gdLst>
              <a:gd name="connsiteX0" fmla="*/ 0 w 6888461"/>
              <a:gd name="connsiteY0" fmla="*/ 0 h 4918295"/>
              <a:gd name="connsiteX1" fmla="*/ 5998604 w 6888461"/>
              <a:gd name="connsiteY1" fmla="*/ 0 h 4918295"/>
              <a:gd name="connsiteX2" fmla="*/ 6888461 w 6888461"/>
              <a:gd name="connsiteY2" fmla="*/ 3208088 h 4918295"/>
              <a:gd name="connsiteX3" fmla="*/ 0 w 6888461"/>
              <a:gd name="connsiteY3" fmla="*/ 4918295 h 4918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8461" h="4918295">
                <a:moveTo>
                  <a:pt x="0" y="0"/>
                </a:moveTo>
                <a:lnTo>
                  <a:pt x="5998604" y="0"/>
                </a:lnTo>
                <a:lnTo>
                  <a:pt x="6888461" y="3208088"/>
                </a:lnTo>
                <a:lnTo>
                  <a:pt x="0" y="4918295"/>
                </a:lnTo>
                <a:close/>
              </a:path>
            </a:pathLst>
          </a:custGeom>
          <a:gradFill flip="none" rotWithShape="1">
            <a:gsLst>
              <a:gs pos="100000">
                <a:srgbClr val="002060">
                  <a:alpha val="80000"/>
                </a:srgbClr>
              </a:gs>
              <a:gs pos="100000">
                <a:schemeClr val="accent1">
                  <a:lumMod val="5000"/>
                  <a:lumOff val="95000"/>
                </a:schemeClr>
              </a:gs>
              <a:gs pos="6000">
                <a:srgbClr val="83131B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308767-661B-3879-2089-338110727686}"/>
              </a:ext>
            </a:extLst>
          </p:cNvPr>
          <p:cNvSpPr txBox="1"/>
          <p:nvPr/>
        </p:nvSpPr>
        <p:spPr>
          <a:xfrm>
            <a:off x="215018" y="518247"/>
            <a:ext cx="623699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dirty="0">
                <a:solidFill>
                  <a:schemeClr val="bg1"/>
                </a:solidFill>
                <a:latin typeface="Abwechselnschrift" panose="00000700000000000000"/>
              </a:rPr>
              <a:t>Plaorc Gestão de Projetos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400" dirty="0">
              <a:solidFill>
                <a:schemeClr val="bg1"/>
              </a:solidFill>
              <a:latin typeface="Abwechselnschrift" panose="0000070000000000000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solidFill>
                  <a:schemeClr val="bg1"/>
                </a:solidFill>
                <a:latin typeface="Abwechselnschrift" panose="00000700000000000000"/>
              </a:rPr>
              <a:t>Titulo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3BE4B43-213C-6032-B456-96ED5B875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96" y="3678293"/>
            <a:ext cx="250128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pt-BR" altLang="ru-UA" sz="1200" dirty="0">
                <a:solidFill>
                  <a:schemeClr val="bg1"/>
                </a:solidFill>
                <a:latin typeface="Hattori Hanzo" panose="02000506020000020003" pitchFamily="50" charset="0"/>
              </a:rPr>
              <a:t>Data</a:t>
            </a:r>
            <a:endParaRPr lang="ru-UA" altLang="ru-UA" dirty="0">
              <a:solidFill>
                <a:schemeClr val="bg1"/>
              </a:solidFill>
              <a:latin typeface="Hattori Hanzo" panose="02000506020000020003" pitchFamily="50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6E63DB-1F71-55A1-59C7-BDD9F64C583A}"/>
              </a:ext>
            </a:extLst>
          </p:cNvPr>
          <p:cNvSpPr txBox="1"/>
          <p:nvPr/>
        </p:nvSpPr>
        <p:spPr>
          <a:xfrm>
            <a:off x="7950988" y="4733629"/>
            <a:ext cx="126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solidFill>
                  <a:schemeClr val="bg1"/>
                </a:solidFill>
              </a:rPr>
              <a:t>QUA-FML-052</a:t>
            </a:r>
          </a:p>
          <a:p>
            <a:pPr algn="ctr"/>
            <a:r>
              <a:rPr lang="pt-BR" sz="900" dirty="0">
                <a:solidFill>
                  <a:schemeClr val="bg1"/>
                </a:solidFill>
              </a:rPr>
              <a:t>REV 00</a:t>
            </a:r>
          </a:p>
        </p:txBody>
      </p:sp>
    </p:spTree>
    <p:extLst>
      <p:ext uri="{BB962C8B-B14F-4D97-AF65-F5344CB8AC3E}">
        <p14:creationId xmlns:p14="http://schemas.microsoft.com/office/powerpoint/2010/main" val="191842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44F1C00-F6A9-332A-2E2B-BF96C7517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226950D-3C49-2D3D-B214-649B59F17342}"/>
              </a:ext>
            </a:extLst>
          </p:cNvPr>
          <p:cNvSpPr txBox="1"/>
          <p:nvPr/>
        </p:nvSpPr>
        <p:spPr>
          <a:xfrm>
            <a:off x="484120" y="190031"/>
            <a:ext cx="4742609" cy="12090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i="1">
                <a:solidFill>
                  <a:prstClr val="white"/>
                </a:solidFill>
                <a:latin typeface="Hattori Hanzo"/>
              </a:rPr>
              <a:t>“A implementação da Gestão de Manutenção exige o Gerenciamento de projetos na elaboração do Plano, sua implementação e treinamento da equipe; aliados à gestão concomitante do Processo de Manutenção diário.” </a:t>
            </a:r>
          </a:p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sz="1200" b="1" i="1">
                <a:solidFill>
                  <a:prstClr val="white"/>
                </a:solidFill>
                <a:latin typeface="Hattori Hanzo"/>
              </a:rPr>
              <a:t>Renato Ribeiro, Engenheiro de Projetos e Manutenção</a:t>
            </a:r>
          </a:p>
        </p:txBody>
      </p:sp>
    </p:spTree>
    <p:extLst>
      <p:ext uri="{BB962C8B-B14F-4D97-AF65-F5344CB8AC3E}">
        <p14:creationId xmlns:p14="http://schemas.microsoft.com/office/powerpoint/2010/main" val="329993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ítulo 1">
            <a:extLst>
              <a:ext uri="{FF2B5EF4-FFF2-40B4-BE49-F238E27FC236}">
                <a16:creationId xmlns:a16="http://schemas.microsoft.com/office/drawing/2014/main" id="{F89EF8CD-4178-5DAA-86E9-3433EF792BEA}"/>
              </a:ext>
            </a:extLst>
          </p:cNvPr>
          <p:cNvSpPr txBox="1">
            <a:spLocks/>
          </p:cNvSpPr>
          <p:nvPr/>
        </p:nvSpPr>
        <p:spPr>
          <a:xfrm>
            <a:off x="1301741" y="106801"/>
            <a:ext cx="6849278" cy="415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pt-BR" sz="2625" b="1" dirty="0">
                <a:ln w="9525">
                  <a:noFill/>
                  <a:prstDash val="solid"/>
                </a:ln>
                <a:solidFill>
                  <a:schemeClr val="bg1"/>
                </a:solidFill>
                <a:latin typeface="Abwechselnschrift" panose="0000070000000000000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27533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">
            <a:extLst>
              <a:ext uri="{FF2B5EF4-FFF2-40B4-BE49-F238E27FC236}">
                <a16:creationId xmlns:a16="http://schemas.microsoft.com/office/drawing/2014/main" id="{B815EBBA-F796-BED0-50DC-6204540CAD61}"/>
              </a:ext>
            </a:extLst>
          </p:cNvPr>
          <p:cNvGrpSpPr/>
          <p:nvPr/>
        </p:nvGrpSpPr>
        <p:grpSpPr>
          <a:xfrm>
            <a:off x="3336131" y="678657"/>
            <a:ext cx="5807869" cy="4250531"/>
            <a:chOff x="4819335" y="0"/>
            <a:chExt cx="7372665" cy="8817778"/>
          </a:xfrm>
        </p:grpSpPr>
        <p:sp>
          <p:nvSpPr>
            <p:cNvPr id="3" name="Freeform 27">
              <a:extLst>
                <a:ext uri="{FF2B5EF4-FFF2-40B4-BE49-F238E27FC236}">
                  <a16:creationId xmlns:a16="http://schemas.microsoft.com/office/drawing/2014/main" id="{B5C4DC44-72F3-30B0-A95E-ECA3394C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0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" name="Freeform 28">
              <a:extLst>
                <a:ext uri="{FF2B5EF4-FFF2-40B4-BE49-F238E27FC236}">
                  <a16:creationId xmlns:a16="http://schemas.microsoft.com/office/drawing/2014/main" id="{EB807FAE-8E47-7E8B-76A4-C24EE7AFB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0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" name="Freeform 29">
              <a:extLst>
                <a:ext uri="{FF2B5EF4-FFF2-40B4-BE49-F238E27FC236}">
                  <a16:creationId xmlns:a16="http://schemas.microsoft.com/office/drawing/2014/main" id="{B30F9525-1D8F-8AAD-5788-3C3F56DFB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0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" name="Freeform 30">
              <a:extLst>
                <a:ext uri="{FF2B5EF4-FFF2-40B4-BE49-F238E27FC236}">
                  <a16:creationId xmlns:a16="http://schemas.microsoft.com/office/drawing/2014/main" id="{4209E4EB-115D-4C5A-A812-7B9022BC1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0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" name="Freeform 31">
              <a:extLst>
                <a:ext uri="{FF2B5EF4-FFF2-40B4-BE49-F238E27FC236}">
                  <a16:creationId xmlns:a16="http://schemas.microsoft.com/office/drawing/2014/main" id="{41B38065-1ABC-D20D-DC38-C490A8965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0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" name="Freeform 32">
              <a:extLst>
                <a:ext uri="{FF2B5EF4-FFF2-40B4-BE49-F238E27FC236}">
                  <a16:creationId xmlns:a16="http://schemas.microsoft.com/office/drawing/2014/main" id="{287876DF-D32F-188C-A8AD-F57BBA6FA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0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" name="Freeform 33">
              <a:extLst>
                <a:ext uri="{FF2B5EF4-FFF2-40B4-BE49-F238E27FC236}">
                  <a16:creationId xmlns:a16="http://schemas.microsoft.com/office/drawing/2014/main" id="{D0053C83-6C02-987D-4941-EC9AAB4D6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0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" name="Freeform 34">
              <a:extLst>
                <a:ext uri="{FF2B5EF4-FFF2-40B4-BE49-F238E27FC236}">
                  <a16:creationId xmlns:a16="http://schemas.microsoft.com/office/drawing/2014/main" id="{CA25FC49-5C96-AC30-78A3-87EAFE6D0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0"/>
              <a:ext cx="1127543" cy="978669"/>
            </a:xfrm>
            <a:custGeom>
              <a:avLst/>
              <a:gdLst>
                <a:gd name="T0" fmla="*/ 0 w 462"/>
                <a:gd name="T1" fmla="*/ 401 h 401"/>
                <a:gd name="T2" fmla="*/ 232 w 462"/>
                <a:gd name="T3" fmla="*/ 0 h 401"/>
                <a:gd name="T4" fmla="*/ 462 w 462"/>
                <a:gd name="T5" fmla="*/ 401 h 401"/>
                <a:gd name="T6" fmla="*/ 0 w 462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0" y="401"/>
                  </a:moveTo>
                  <a:lnTo>
                    <a:pt x="232" y="0"/>
                  </a:lnTo>
                  <a:lnTo>
                    <a:pt x="462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C67A4CE6-05AF-F2CA-3636-91771AA40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0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0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0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626ABD92-AE34-F882-5577-BDBAFF3A7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97866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563A2ACD-8DCA-950F-A27D-9277B3A6B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981109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F963E391-41E0-B776-64F2-8DA6C6891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97866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36A523F6-8A5D-779D-0D42-77CB8DB18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981109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460873D8-7975-7E3D-FEE3-B42D1E5DC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978669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28F0E748-DE11-0671-AC66-76656BC22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98110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DD531BC-D7BA-EBDA-FE0B-DF3C13ADB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978669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9" name="Freeform 43">
              <a:extLst>
                <a:ext uri="{FF2B5EF4-FFF2-40B4-BE49-F238E27FC236}">
                  <a16:creationId xmlns:a16="http://schemas.microsoft.com/office/drawing/2014/main" id="{06A818AD-3698-25F6-2341-AC8481EAE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98110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0" name="Freeform 44">
              <a:extLst>
                <a:ext uri="{FF2B5EF4-FFF2-40B4-BE49-F238E27FC236}">
                  <a16:creationId xmlns:a16="http://schemas.microsoft.com/office/drawing/2014/main" id="{B9AA2924-962F-D302-191D-87440B191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978669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1" name="Freeform 45">
              <a:extLst>
                <a:ext uri="{FF2B5EF4-FFF2-40B4-BE49-F238E27FC236}">
                  <a16:creationId xmlns:a16="http://schemas.microsoft.com/office/drawing/2014/main" id="{F79ED79E-A426-72AC-11D0-FA503E60D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978669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2" name="Freeform 46">
              <a:extLst>
                <a:ext uri="{FF2B5EF4-FFF2-40B4-BE49-F238E27FC236}">
                  <a16:creationId xmlns:a16="http://schemas.microsoft.com/office/drawing/2014/main" id="{E602EFA4-D89A-5A32-3CF2-D9B2276B8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3" name="Freeform 47">
              <a:extLst>
                <a:ext uri="{FF2B5EF4-FFF2-40B4-BE49-F238E27FC236}">
                  <a16:creationId xmlns:a16="http://schemas.microsoft.com/office/drawing/2014/main" id="{6F3AFA01-A036-EAD6-8797-7A22F7A76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4" name="Freeform 48">
              <a:extLst>
                <a:ext uri="{FF2B5EF4-FFF2-40B4-BE49-F238E27FC236}">
                  <a16:creationId xmlns:a16="http://schemas.microsoft.com/office/drawing/2014/main" id="{49B41A1E-FC48-1FD1-3E94-5CA72556E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5" name="Freeform 49">
              <a:extLst>
                <a:ext uri="{FF2B5EF4-FFF2-40B4-BE49-F238E27FC236}">
                  <a16:creationId xmlns:a16="http://schemas.microsoft.com/office/drawing/2014/main" id="{9C6CB66A-8D8D-341C-D2B3-573C93AE7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1957336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6" name="Freeform 50">
              <a:extLst>
                <a:ext uri="{FF2B5EF4-FFF2-40B4-BE49-F238E27FC236}">
                  <a16:creationId xmlns:a16="http://schemas.microsoft.com/office/drawing/2014/main" id="{57DD0E33-9321-042E-F571-7A92D7390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7" name="Freeform 51">
              <a:extLst>
                <a:ext uri="{FF2B5EF4-FFF2-40B4-BE49-F238E27FC236}">
                  <a16:creationId xmlns:a16="http://schemas.microsoft.com/office/drawing/2014/main" id="{1B66BAC8-9441-7B84-54AC-43628A348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8" name="Freeform 52">
              <a:extLst>
                <a:ext uri="{FF2B5EF4-FFF2-40B4-BE49-F238E27FC236}">
                  <a16:creationId xmlns:a16="http://schemas.microsoft.com/office/drawing/2014/main" id="{8030FB33-8824-BD9D-6CDC-1FCD02261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29" name="Freeform 53">
              <a:extLst>
                <a:ext uri="{FF2B5EF4-FFF2-40B4-BE49-F238E27FC236}">
                  <a16:creationId xmlns:a16="http://schemas.microsoft.com/office/drawing/2014/main" id="{88B24295-CE98-F7B9-A6F3-59E73A8E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0" name="Freeform 54">
              <a:extLst>
                <a:ext uri="{FF2B5EF4-FFF2-40B4-BE49-F238E27FC236}">
                  <a16:creationId xmlns:a16="http://schemas.microsoft.com/office/drawing/2014/main" id="{06EC63BD-2850-58F9-FC7C-2636A4345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1957336"/>
              <a:ext cx="1127543" cy="978669"/>
            </a:xfrm>
            <a:custGeom>
              <a:avLst/>
              <a:gdLst>
                <a:gd name="T0" fmla="*/ 0 w 462"/>
                <a:gd name="T1" fmla="*/ 401 h 401"/>
                <a:gd name="T2" fmla="*/ 232 w 462"/>
                <a:gd name="T3" fmla="*/ 0 h 401"/>
                <a:gd name="T4" fmla="*/ 462 w 462"/>
                <a:gd name="T5" fmla="*/ 401 h 401"/>
                <a:gd name="T6" fmla="*/ 0 w 462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0" y="401"/>
                  </a:moveTo>
                  <a:lnTo>
                    <a:pt x="232" y="0"/>
                  </a:lnTo>
                  <a:lnTo>
                    <a:pt x="462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1" name="Freeform 55">
              <a:extLst>
                <a:ext uri="{FF2B5EF4-FFF2-40B4-BE49-F238E27FC236}">
                  <a16:creationId xmlns:a16="http://schemas.microsoft.com/office/drawing/2014/main" id="{0F45B444-4814-954C-9F35-53F2682CB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0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0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2" name="Freeform 56">
              <a:extLst>
                <a:ext uri="{FF2B5EF4-FFF2-40B4-BE49-F238E27FC236}">
                  <a16:creationId xmlns:a16="http://schemas.microsoft.com/office/drawing/2014/main" id="{FAA3C119-6012-8901-E18E-7CB8F896E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2936005"/>
              <a:ext cx="1129983" cy="981109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3" name="Freeform 57">
              <a:extLst>
                <a:ext uri="{FF2B5EF4-FFF2-40B4-BE49-F238E27FC236}">
                  <a16:creationId xmlns:a16="http://schemas.microsoft.com/office/drawing/2014/main" id="{EA5D8E22-8073-E739-9C05-1310C1679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2936005"/>
              <a:ext cx="1132424" cy="981109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4" name="Freeform 58">
              <a:extLst>
                <a:ext uri="{FF2B5EF4-FFF2-40B4-BE49-F238E27FC236}">
                  <a16:creationId xmlns:a16="http://schemas.microsoft.com/office/drawing/2014/main" id="{9C361999-82A6-DBB9-17B5-2455A2A32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2936005"/>
              <a:ext cx="1129983" cy="981109"/>
            </a:xfrm>
            <a:custGeom>
              <a:avLst/>
              <a:gdLst>
                <a:gd name="T0" fmla="*/ 463 w 463"/>
                <a:gd name="T1" fmla="*/ 0 h 402"/>
                <a:gd name="T2" fmla="*/ 232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6" name="Freeform 59">
              <a:extLst>
                <a:ext uri="{FF2B5EF4-FFF2-40B4-BE49-F238E27FC236}">
                  <a16:creationId xmlns:a16="http://schemas.microsoft.com/office/drawing/2014/main" id="{C2990AEE-C7D4-3E0D-7F26-2794A91A0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2936005"/>
              <a:ext cx="1129983" cy="981109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7" name="Freeform 60">
              <a:extLst>
                <a:ext uri="{FF2B5EF4-FFF2-40B4-BE49-F238E27FC236}">
                  <a16:creationId xmlns:a16="http://schemas.microsoft.com/office/drawing/2014/main" id="{C52760C7-D47C-F50C-E79A-D05E6DCFE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2936005"/>
              <a:ext cx="1132424" cy="981109"/>
            </a:xfrm>
            <a:custGeom>
              <a:avLst/>
              <a:gdLst>
                <a:gd name="T0" fmla="*/ 464 w 464"/>
                <a:gd name="T1" fmla="*/ 0 h 402"/>
                <a:gd name="T2" fmla="*/ 232 w 464"/>
                <a:gd name="T3" fmla="*/ 402 h 402"/>
                <a:gd name="T4" fmla="*/ 0 w 464"/>
                <a:gd name="T5" fmla="*/ 0 h 402"/>
                <a:gd name="T6" fmla="*/ 464 w 464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464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8" name="Freeform 61">
              <a:extLst>
                <a:ext uri="{FF2B5EF4-FFF2-40B4-BE49-F238E27FC236}">
                  <a16:creationId xmlns:a16="http://schemas.microsoft.com/office/drawing/2014/main" id="{948540F0-0DDE-7C48-5F6E-35DFD1971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2936005"/>
              <a:ext cx="1129983" cy="981109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39" name="Freeform 62">
              <a:extLst>
                <a:ext uri="{FF2B5EF4-FFF2-40B4-BE49-F238E27FC236}">
                  <a16:creationId xmlns:a16="http://schemas.microsoft.com/office/drawing/2014/main" id="{5934E3E0-CDD0-A58D-476F-25A9ED1BA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2936005"/>
              <a:ext cx="1132424" cy="981109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0" name="Freeform 63">
              <a:extLst>
                <a:ext uri="{FF2B5EF4-FFF2-40B4-BE49-F238E27FC236}">
                  <a16:creationId xmlns:a16="http://schemas.microsoft.com/office/drawing/2014/main" id="{B8B4E38B-4734-CD56-B4AC-701EB5FF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2936005"/>
              <a:ext cx="1129983" cy="981109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1" name="Freeform 64">
              <a:extLst>
                <a:ext uri="{FF2B5EF4-FFF2-40B4-BE49-F238E27FC236}">
                  <a16:creationId xmlns:a16="http://schemas.microsoft.com/office/drawing/2014/main" id="{54250869-0654-BD4F-E327-10B854B1E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2936005"/>
              <a:ext cx="1127543" cy="981109"/>
            </a:xfrm>
            <a:custGeom>
              <a:avLst/>
              <a:gdLst>
                <a:gd name="T0" fmla="*/ 462 w 462"/>
                <a:gd name="T1" fmla="*/ 0 h 402"/>
                <a:gd name="T2" fmla="*/ 232 w 462"/>
                <a:gd name="T3" fmla="*/ 402 h 402"/>
                <a:gd name="T4" fmla="*/ 0 w 462"/>
                <a:gd name="T5" fmla="*/ 0 h 402"/>
                <a:gd name="T6" fmla="*/ 462 w 462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2">
                  <a:moveTo>
                    <a:pt x="462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2" name="Freeform 65">
              <a:extLst>
                <a:ext uri="{FF2B5EF4-FFF2-40B4-BE49-F238E27FC236}">
                  <a16:creationId xmlns:a16="http://schemas.microsoft.com/office/drawing/2014/main" id="{7F78EDAD-19EF-53E7-DB46-E9B2F267A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3917114"/>
              <a:ext cx="1132424" cy="983550"/>
            </a:xfrm>
            <a:custGeom>
              <a:avLst/>
              <a:gdLst>
                <a:gd name="T0" fmla="*/ 464 w 464"/>
                <a:gd name="T1" fmla="*/ 0 h 403"/>
                <a:gd name="T2" fmla="*/ 232 w 464"/>
                <a:gd name="T3" fmla="*/ 403 h 403"/>
                <a:gd name="T4" fmla="*/ 0 w 464"/>
                <a:gd name="T5" fmla="*/ 0 h 403"/>
                <a:gd name="T6" fmla="*/ 464 w 464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3">
                  <a:moveTo>
                    <a:pt x="464" y="0"/>
                  </a:moveTo>
                  <a:lnTo>
                    <a:pt x="232" y="403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3" name="Freeform 66">
              <a:extLst>
                <a:ext uri="{FF2B5EF4-FFF2-40B4-BE49-F238E27FC236}">
                  <a16:creationId xmlns:a16="http://schemas.microsoft.com/office/drawing/2014/main" id="{00255FD9-5D99-E33A-931E-2C2DA0C55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3917114"/>
              <a:ext cx="1129983" cy="983550"/>
            </a:xfrm>
            <a:custGeom>
              <a:avLst/>
              <a:gdLst>
                <a:gd name="T0" fmla="*/ 463 w 463"/>
                <a:gd name="T1" fmla="*/ 0 h 403"/>
                <a:gd name="T2" fmla="*/ 231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1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4" name="Freeform 67">
              <a:extLst>
                <a:ext uri="{FF2B5EF4-FFF2-40B4-BE49-F238E27FC236}">
                  <a16:creationId xmlns:a16="http://schemas.microsoft.com/office/drawing/2014/main" id="{0B89E268-5172-3037-49A0-BA7F86B04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3917114"/>
              <a:ext cx="1132424" cy="983550"/>
            </a:xfrm>
            <a:custGeom>
              <a:avLst/>
              <a:gdLst>
                <a:gd name="T0" fmla="*/ 0 w 464"/>
                <a:gd name="T1" fmla="*/ 403 h 403"/>
                <a:gd name="T2" fmla="*/ 232 w 464"/>
                <a:gd name="T3" fmla="*/ 0 h 403"/>
                <a:gd name="T4" fmla="*/ 464 w 464"/>
                <a:gd name="T5" fmla="*/ 403 h 403"/>
                <a:gd name="T6" fmla="*/ 0 w 464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3">
                  <a:moveTo>
                    <a:pt x="0" y="403"/>
                  </a:moveTo>
                  <a:lnTo>
                    <a:pt x="232" y="0"/>
                  </a:lnTo>
                  <a:lnTo>
                    <a:pt x="464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5" name="Freeform 68">
              <a:extLst>
                <a:ext uri="{FF2B5EF4-FFF2-40B4-BE49-F238E27FC236}">
                  <a16:creationId xmlns:a16="http://schemas.microsoft.com/office/drawing/2014/main" id="{AFDA4053-4993-912C-2BBC-133EE9511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3917114"/>
              <a:ext cx="1129983" cy="983550"/>
            </a:xfrm>
            <a:custGeom>
              <a:avLst/>
              <a:gdLst>
                <a:gd name="T0" fmla="*/ 463 w 463"/>
                <a:gd name="T1" fmla="*/ 0 h 403"/>
                <a:gd name="T2" fmla="*/ 232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2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6" name="Freeform 69">
              <a:extLst>
                <a:ext uri="{FF2B5EF4-FFF2-40B4-BE49-F238E27FC236}">
                  <a16:creationId xmlns:a16="http://schemas.microsoft.com/office/drawing/2014/main" id="{71051B54-5339-7469-E976-536E3CCD5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3917114"/>
              <a:ext cx="1129983" cy="983550"/>
            </a:xfrm>
            <a:custGeom>
              <a:avLst/>
              <a:gdLst>
                <a:gd name="T0" fmla="*/ 0 w 463"/>
                <a:gd name="T1" fmla="*/ 403 h 403"/>
                <a:gd name="T2" fmla="*/ 231 w 463"/>
                <a:gd name="T3" fmla="*/ 0 h 403"/>
                <a:gd name="T4" fmla="*/ 463 w 463"/>
                <a:gd name="T5" fmla="*/ 403 h 403"/>
                <a:gd name="T6" fmla="*/ 0 w 463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0" y="403"/>
                  </a:moveTo>
                  <a:lnTo>
                    <a:pt x="231" y="0"/>
                  </a:lnTo>
                  <a:lnTo>
                    <a:pt x="463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7" name="Freeform 70">
              <a:extLst>
                <a:ext uri="{FF2B5EF4-FFF2-40B4-BE49-F238E27FC236}">
                  <a16:creationId xmlns:a16="http://schemas.microsoft.com/office/drawing/2014/main" id="{6BDD3FF4-094E-0B81-A37C-DA639EEC5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3917114"/>
              <a:ext cx="1132424" cy="983550"/>
            </a:xfrm>
            <a:custGeom>
              <a:avLst/>
              <a:gdLst>
                <a:gd name="T0" fmla="*/ 464 w 464"/>
                <a:gd name="T1" fmla="*/ 0 h 403"/>
                <a:gd name="T2" fmla="*/ 232 w 464"/>
                <a:gd name="T3" fmla="*/ 403 h 403"/>
                <a:gd name="T4" fmla="*/ 0 w 464"/>
                <a:gd name="T5" fmla="*/ 0 h 403"/>
                <a:gd name="T6" fmla="*/ 464 w 464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3">
                  <a:moveTo>
                    <a:pt x="464" y="0"/>
                  </a:moveTo>
                  <a:lnTo>
                    <a:pt x="232" y="403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8" name="Freeform 71">
              <a:extLst>
                <a:ext uri="{FF2B5EF4-FFF2-40B4-BE49-F238E27FC236}">
                  <a16:creationId xmlns:a16="http://schemas.microsoft.com/office/drawing/2014/main" id="{781D86BB-7BE8-B4D7-68E2-19603A6BF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3917114"/>
              <a:ext cx="1129983" cy="983550"/>
            </a:xfrm>
            <a:custGeom>
              <a:avLst/>
              <a:gdLst>
                <a:gd name="T0" fmla="*/ 0 w 463"/>
                <a:gd name="T1" fmla="*/ 403 h 403"/>
                <a:gd name="T2" fmla="*/ 232 w 463"/>
                <a:gd name="T3" fmla="*/ 0 h 403"/>
                <a:gd name="T4" fmla="*/ 463 w 463"/>
                <a:gd name="T5" fmla="*/ 403 h 403"/>
                <a:gd name="T6" fmla="*/ 0 w 463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0" y="403"/>
                  </a:moveTo>
                  <a:lnTo>
                    <a:pt x="232" y="0"/>
                  </a:lnTo>
                  <a:lnTo>
                    <a:pt x="463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49" name="Freeform 72">
              <a:extLst>
                <a:ext uri="{FF2B5EF4-FFF2-40B4-BE49-F238E27FC236}">
                  <a16:creationId xmlns:a16="http://schemas.microsoft.com/office/drawing/2014/main" id="{7468E756-5148-5CF3-E8FA-6F0CAB28A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3917114"/>
              <a:ext cx="1127543" cy="983550"/>
            </a:xfrm>
            <a:custGeom>
              <a:avLst/>
              <a:gdLst>
                <a:gd name="T0" fmla="*/ 0 w 462"/>
                <a:gd name="T1" fmla="*/ 403 h 403"/>
                <a:gd name="T2" fmla="*/ 232 w 462"/>
                <a:gd name="T3" fmla="*/ 0 h 403"/>
                <a:gd name="T4" fmla="*/ 462 w 462"/>
                <a:gd name="T5" fmla="*/ 403 h 403"/>
                <a:gd name="T6" fmla="*/ 0 w 462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3">
                  <a:moveTo>
                    <a:pt x="0" y="403"/>
                  </a:moveTo>
                  <a:lnTo>
                    <a:pt x="232" y="0"/>
                  </a:lnTo>
                  <a:lnTo>
                    <a:pt x="462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0" name="Freeform 73">
              <a:extLst>
                <a:ext uri="{FF2B5EF4-FFF2-40B4-BE49-F238E27FC236}">
                  <a16:creationId xmlns:a16="http://schemas.microsoft.com/office/drawing/2014/main" id="{11D2968C-A838-A4D6-17EF-9778B37D9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3917114"/>
              <a:ext cx="1129983" cy="983550"/>
            </a:xfrm>
            <a:custGeom>
              <a:avLst/>
              <a:gdLst>
                <a:gd name="T0" fmla="*/ 463 w 463"/>
                <a:gd name="T1" fmla="*/ 0 h 403"/>
                <a:gd name="T2" fmla="*/ 230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0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1" name="Freeform 74">
              <a:extLst>
                <a:ext uri="{FF2B5EF4-FFF2-40B4-BE49-F238E27FC236}">
                  <a16:creationId xmlns:a16="http://schemas.microsoft.com/office/drawing/2014/main" id="{30766215-3A82-BA91-3698-39531AD7A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2" name="Freeform 75">
              <a:extLst>
                <a:ext uri="{FF2B5EF4-FFF2-40B4-BE49-F238E27FC236}">
                  <a16:creationId xmlns:a16="http://schemas.microsoft.com/office/drawing/2014/main" id="{EC8DEBDD-58A7-C6E3-618B-FCE6B7D9C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4900662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3" name="Freeform 76">
              <a:extLst>
                <a:ext uri="{FF2B5EF4-FFF2-40B4-BE49-F238E27FC236}">
                  <a16:creationId xmlns:a16="http://schemas.microsoft.com/office/drawing/2014/main" id="{7E3903AF-50D7-A44D-BAC8-F78FF22F5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4" name="Freeform 77">
              <a:extLst>
                <a:ext uri="{FF2B5EF4-FFF2-40B4-BE49-F238E27FC236}">
                  <a16:creationId xmlns:a16="http://schemas.microsoft.com/office/drawing/2014/main" id="{D7F420B9-52CD-3FC5-4BC7-ECBE5E335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5" name="Freeform 78">
              <a:extLst>
                <a:ext uri="{FF2B5EF4-FFF2-40B4-BE49-F238E27FC236}">
                  <a16:creationId xmlns:a16="http://schemas.microsoft.com/office/drawing/2014/main" id="{BD561294-B331-83A9-C8A5-AE04923A6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6" name="Freeform 79">
              <a:extLst>
                <a:ext uri="{FF2B5EF4-FFF2-40B4-BE49-F238E27FC236}">
                  <a16:creationId xmlns:a16="http://schemas.microsoft.com/office/drawing/2014/main" id="{FB44206E-DDDE-28E1-2C3F-0FD02AE60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7" name="Freeform 80">
              <a:extLst>
                <a:ext uri="{FF2B5EF4-FFF2-40B4-BE49-F238E27FC236}">
                  <a16:creationId xmlns:a16="http://schemas.microsoft.com/office/drawing/2014/main" id="{E88D2972-7D88-3A17-1B5A-B3760DAFD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8" name="Freeform 81">
              <a:extLst>
                <a:ext uri="{FF2B5EF4-FFF2-40B4-BE49-F238E27FC236}">
                  <a16:creationId xmlns:a16="http://schemas.microsoft.com/office/drawing/2014/main" id="{8EE86653-CDE0-5935-85E7-20E0D5491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59" name="Freeform 82">
              <a:extLst>
                <a:ext uri="{FF2B5EF4-FFF2-40B4-BE49-F238E27FC236}">
                  <a16:creationId xmlns:a16="http://schemas.microsoft.com/office/drawing/2014/main" id="{66301F6F-AD49-A0A8-43DF-A1D06FCDE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4900662"/>
              <a:ext cx="1127543" cy="978669"/>
            </a:xfrm>
            <a:custGeom>
              <a:avLst/>
              <a:gdLst>
                <a:gd name="T0" fmla="*/ 462 w 462"/>
                <a:gd name="T1" fmla="*/ 0 h 401"/>
                <a:gd name="T2" fmla="*/ 232 w 462"/>
                <a:gd name="T3" fmla="*/ 401 h 401"/>
                <a:gd name="T4" fmla="*/ 0 w 462"/>
                <a:gd name="T5" fmla="*/ 0 h 401"/>
                <a:gd name="T6" fmla="*/ 462 w 462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462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0" name="Freeform 83">
              <a:extLst>
                <a:ext uri="{FF2B5EF4-FFF2-40B4-BE49-F238E27FC236}">
                  <a16:creationId xmlns:a16="http://schemas.microsoft.com/office/drawing/2014/main" id="{DE7C8374-2BD7-702F-5D1A-BA5DF44CB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1" name="Freeform 84">
              <a:extLst>
                <a:ext uri="{FF2B5EF4-FFF2-40B4-BE49-F238E27FC236}">
                  <a16:creationId xmlns:a16="http://schemas.microsoft.com/office/drawing/2014/main" id="{897BBBC5-1233-4948-8D36-E34B2FC66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5879331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2" name="Freeform 85">
              <a:extLst>
                <a:ext uri="{FF2B5EF4-FFF2-40B4-BE49-F238E27FC236}">
                  <a16:creationId xmlns:a16="http://schemas.microsoft.com/office/drawing/2014/main" id="{7B18C48D-576A-F1D3-A6D5-987936A88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5879331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3" name="Freeform 86">
              <a:extLst>
                <a:ext uri="{FF2B5EF4-FFF2-40B4-BE49-F238E27FC236}">
                  <a16:creationId xmlns:a16="http://schemas.microsoft.com/office/drawing/2014/main" id="{699C44B3-F685-6198-D6F6-8ED04F6A8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5879331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4" name="Freeform 87">
              <a:extLst>
                <a:ext uri="{FF2B5EF4-FFF2-40B4-BE49-F238E27FC236}">
                  <a16:creationId xmlns:a16="http://schemas.microsoft.com/office/drawing/2014/main" id="{40E8DF06-435F-6266-21BF-764E5664B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5879331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5" name="Freeform 88">
              <a:extLst>
                <a:ext uri="{FF2B5EF4-FFF2-40B4-BE49-F238E27FC236}">
                  <a16:creationId xmlns:a16="http://schemas.microsoft.com/office/drawing/2014/main" id="{B1A67B31-E309-4320-D8DC-68EAB32A7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5879331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6" name="Freeform 89">
              <a:extLst>
                <a:ext uri="{FF2B5EF4-FFF2-40B4-BE49-F238E27FC236}">
                  <a16:creationId xmlns:a16="http://schemas.microsoft.com/office/drawing/2014/main" id="{5B505F51-EE2D-4994-13AB-CCFE78B36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5879331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7" name="Freeform 90">
              <a:extLst>
                <a:ext uri="{FF2B5EF4-FFF2-40B4-BE49-F238E27FC236}">
                  <a16:creationId xmlns:a16="http://schemas.microsoft.com/office/drawing/2014/main" id="{8AB46AEB-D5C0-F117-221C-CABDEE731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5879331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8" name="Freeform 91">
              <a:extLst>
                <a:ext uri="{FF2B5EF4-FFF2-40B4-BE49-F238E27FC236}">
                  <a16:creationId xmlns:a16="http://schemas.microsoft.com/office/drawing/2014/main" id="{F61786C5-459A-D11B-1B86-170001A9E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5879331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69" name="Freeform 92">
              <a:extLst>
                <a:ext uri="{FF2B5EF4-FFF2-40B4-BE49-F238E27FC236}">
                  <a16:creationId xmlns:a16="http://schemas.microsoft.com/office/drawing/2014/main" id="{8339B627-A525-B386-D613-D0A92F68E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5879331"/>
              <a:ext cx="1127543" cy="978669"/>
            </a:xfrm>
            <a:custGeom>
              <a:avLst/>
              <a:gdLst>
                <a:gd name="T0" fmla="*/ 0 w 462"/>
                <a:gd name="T1" fmla="*/ 401 h 401"/>
                <a:gd name="T2" fmla="*/ 232 w 462"/>
                <a:gd name="T3" fmla="*/ 0 h 401"/>
                <a:gd name="T4" fmla="*/ 462 w 462"/>
                <a:gd name="T5" fmla="*/ 401 h 401"/>
                <a:gd name="T6" fmla="*/ 0 w 462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0" y="401"/>
                  </a:moveTo>
                  <a:lnTo>
                    <a:pt x="232" y="0"/>
                  </a:lnTo>
                  <a:lnTo>
                    <a:pt x="462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id="{3B375371-CF42-6D45-C3B5-59AF207DE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6858000"/>
              <a:ext cx="1129982" cy="981108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D908A5BB-BB37-55F0-EE40-EA29F6924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6858000"/>
              <a:ext cx="1132423" cy="981108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2" name="Freeform 58">
              <a:extLst>
                <a:ext uri="{FF2B5EF4-FFF2-40B4-BE49-F238E27FC236}">
                  <a16:creationId xmlns:a16="http://schemas.microsoft.com/office/drawing/2014/main" id="{7A8D0B4F-9CC4-EAC4-4519-9A5FBDCC9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0" y="6858000"/>
              <a:ext cx="1129982" cy="981108"/>
            </a:xfrm>
            <a:custGeom>
              <a:avLst/>
              <a:gdLst>
                <a:gd name="T0" fmla="*/ 463 w 463"/>
                <a:gd name="T1" fmla="*/ 0 h 402"/>
                <a:gd name="T2" fmla="*/ 232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3" name="Freeform 59">
              <a:extLst>
                <a:ext uri="{FF2B5EF4-FFF2-40B4-BE49-F238E27FC236}">
                  <a16:creationId xmlns:a16="http://schemas.microsoft.com/office/drawing/2014/main" id="{D908C450-A63D-43A5-A5D1-982FA1575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6858000"/>
              <a:ext cx="1129982" cy="981108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4" name="Freeform 60">
              <a:extLst>
                <a:ext uri="{FF2B5EF4-FFF2-40B4-BE49-F238E27FC236}">
                  <a16:creationId xmlns:a16="http://schemas.microsoft.com/office/drawing/2014/main" id="{C07DE38F-9047-2F3C-0CC2-B551F153C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6" y="6858000"/>
              <a:ext cx="1132423" cy="981108"/>
            </a:xfrm>
            <a:custGeom>
              <a:avLst/>
              <a:gdLst>
                <a:gd name="T0" fmla="*/ 464 w 464"/>
                <a:gd name="T1" fmla="*/ 0 h 402"/>
                <a:gd name="T2" fmla="*/ 232 w 464"/>
                <a:gd name="T3" fmla="*/ 402 h 402"/>
                <a:gd name="T4" fmla="*/ 0 w 464"/>
                <a:gd name="T5" fmla="*/ 0 h 402"/>
                <a:gd name="T6" fmla="*/ 464 w 464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464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5" name="Freeform 61">
              <a:extLst>
                <a:ext uri="{FF2B5EF4-FFF2-40B4-BE49-F238E27FC236}">
                  <a16:creationId xmlns:a16="http://schemas.microsoft.com/office/drawing/2014/main" id="{EEEBB979-F1E3-DF3A-7115-D10EDB969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6858000"/>
              <a:ext cx="1129982" cy="981108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6" name="Freeform 62">
              <a:extLst>
                <a:ext uri="{FF2B5EF4-FFF2-40B4-BE49-F238E27FC236}">
                  <a16:creationId xmlns:a16="http://schemas.microsoft.com/office/drawing/2014/main" id="{5806908A-DA01-0ADF-BCEE-E2E90302C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6858000"/>
              <a:ext cx="1132423" cy="981108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7" name="Freeform 63">
              <a:extLst>
                <a:ext uri="{FF2B5EF4-FFF2-40B4-BE49-F238E27FC236}">
                  <a16:creationId xmlns:a16="http://schemas.microsoft.com/office/drawing/2014/main" id="{EA46C7A5-F5E0-D01E-52C1-5FBE69612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2" y="6858000"/>
              <a:ext cx="1129982" cy="981108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8" name="Freeform 64">
              <a:extLst>
                <a:ext uri="{FF2B5EF4-FFF2-40B4-BE49-F238E27FC236}">
                  <a16:creationId xmlns:a16="http://schemas.microsoft.com/office/drawing/2014/main" id="{54D0292A-FEBE-7D37-79A2-236D62230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6858000"/>
              <a:ext cx="1127543" cy="981108"/>
            </a:xfrm>
            <a:custGeom>
              <a:avLst/>
              <a:gdLst>
                <a:gd name="T0" fmla="*/ 462 w 462"/>
                <a:gd name="T1" fmla="*/ 0 h 402"/>
                <a:gd name="T2" fmla="*/ 232 w 462"/>
                <a:gd name="T3" fmla="*/ 402 h 402"/>
                <a:gd name="T4" fmla="*/ 0 w 462"/>
                <a:gd name="T5" fmla="*/ 0 h 402"/>
                <a:gd name="T6" fmla="*/ 462 w 462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2">
                  <a:moveTo>
                    <a:pt x="462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79" name="Freeform 83">
              <a:extLst>
                <a:ext uri="{FF2B5EF4-FFF2-40B4-BE49-F238E27FC236}">
                  <a16:creationId xmlns:a16="http://schemas.microsoft.com/office/drawing/2014/main" id="{7CEAB276-609A-1D81-8872-EC09FDC69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8" y="6860438"/>
              <a:ext cx="1129982" cy="978670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0" name="Freeform 73">
              <a:extLst>
                <a:ext uri="{FF2B5EF4-FFF2-40B4-BE49-F238E27FC236}">
                  <a16:creationId xmlns:a16="http://schemas.microsoft.com/office/drawing/2014/main" id="{DBAA4020-B69C-7014-433A-02F1BE3A5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8" y="5875701"/>
              <a:ext cx="1129982" cy="983550"/>
            </a:xfrm>
            <a:custGeom>
              <a:avLst/>
              <a:gdLst>
                <a:gd name="T0" fmla="*/ 463 w 463"/>
                <a:gd name="T1" fmla="*/ 0 h 403"/>
                <a:gd name="T2" fmla="*/ 230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0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1" name="Freeform 37">
              <a:extLst>
                <a:ext uri="{FF2B5EF4-FFF2-40B4-BE49-F238E27FC236}">
                  <a16:creationId xmlns:a16="http://schemas.microsoft.com/office/drawing/2014/main" id="{CBC9A260-EE67-5F83-8128-E845089A8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335" y="7839108"/>
              <a:ext cx="1132424" cy="978670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2" name="Freeform 38">
              <a:extLst>
                <a:ext uri="{FF2B5EF4-FFF2-40B4-BE49-F238E27FC236}">
                  <a16:creationId xmlns:a16="http://schemas.microsoft.com/office/drawing/2014/main" id="{488D99D5-496B-B813-E652-6E19C10E5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546" y="7836670"/>
              <a:ext cx="1129983" cy="978670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3" name="Freeform 39">
              <a:extLst>
                <a:ext uri="{FF2B5EF4-FFF2-40B4-BE49-F238E27FC236}">
                  <a16:creationId xmlns:a16="http://schemas.microsoft.com/office/drawing/2014/main" id="{9AE07873-AC7E-1C69-F374-3D65B1C92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530" y="7839108"/>
              <a:ext cx="1132424" cy="978670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4" name="Freeform 40">
              <a:extLst>
                <a:ext uri="{FF2B5EF4-FFF2-40B4-BE49-F238E27FC236}">
                  <a16:creationId xmlns:a16="http://schemas.microsoft.com/office/drawing/2014/main" id="{818F3AF3-E8CA-3877-9EFE-CD42BEEDB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741" y="7836670"/>
              <a:ext cx="1129983" cy="978670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5" name="Freeform 41">
              <a:extLst>
                <a:ext uri="{FF2B5EF4-FFF2-40B4-BE49-F238E27FC236}">
                  <a16:creationId xmlns:a16="http://schemas.microsoft.com/office/drawing/2014/main" id="{4F096450-71AF-198A-92DB-9A1FD6AAC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954" y="7839108"/>
              <a:ext cx="1129983" cy="978670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6" name="Freeform 42">
              <a:extLst>
                <a:ext uri="{FF2B5EF4-FFF2-40B4-BE49-F238E27FC236}">
                  <a16:creationId xmlns:a16="http://schemas.microsoft.com/office/drawing/2014/main" id="{CD0637B8-113C-6224-D4EF-833BFFFBD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1724" y="7836670"/>
              <a:ext cx="1132424" cy="978670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7" name="Freeform 43">
              <a:extLst>
                <a:ext uri="{FF2B5EF4-FFF2-40B4-BE49-F238E27FC236}">
                  <a16:creationId xmlns:a16="http://schemas.microsoft.com/office/drawing/2014/main" id="{888C8E04-8D2A-28E9-265F-EC07059B4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7936" y="7839108"/>
              <a:ext cx="1129983" cy="978670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8" name="Freeform 44">
              <a:extLst>
                <a:ext uri="{FF2B5EF4-FFF2-40B4-BE49-F238E27FC236}">
                  <a16:creationId xmlns:a16="http://schemas.microsoft.com/office/drawing/2014/main" id="{1FACF7BB-968F-2C3F-8C9D-5C2B19AFE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4148" y="7836670"/>
              <a:ext cx="1129983" cy="978670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89" name="Freeform 45">
              <a:extLst>
                <a:ext uri="{FF2B5EF4-FFF2-40B4-BE49-F238E27FC236}">
                  <a16:creationId xmlns:a16="http://schemas.microsoft.com/office/drawing/2014/main" id="{CD3D7E84-1A65-28BC-6D83-2C531D428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4133" y="7836670"/>
              <a:ext cx="1129983" cy="978670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5" name="Título 1">
            <a:extLst>
              <a:ext uri="{FF2B5EF4-FFF2-40B4-BE49-F238E27FC236}">
                <a16:creationId xmlns:a16="http://schemas.microsoft.com/office/drawing/2014/main" id="{F89EF8CD-4178-5DAA-86E9-3433EF792BEA}"/>
              </a:ext>
            </a:extLst>
          </p:cNvPr>
          <p:cNvSpPr txBox="1">
            <a:spLocks/>
          </p:cNvSpPr>
          <p:nvPr/>
        </p:nvSpPr>
        <p:spPr>
          <a:xfrm>
            <a:off x="2695699" y="106801"/>
            <a:ext cx="4061362" cy="415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pt-BR" sz="2625" b="1" dirty="0">
                <a:ln w="9525">
                  <a:noFill/>
                  <a:prstDash val="solid"/>
                </a:ln>
                <a:solidFill>
                  <a:schemeClr val="bg1"/>
                </a:solidFill>
                <a:latin typeface="Abwechselnschrift" panose="0000070000000000000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312897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ítulo 1">
            <a:extLst>
              <a:ext uri="{FF2B5EF4-FFF2-40B4-BE49-F238E27FC236}">
                <a16:creationId xmlns:a16="http://schemas.microsoft.com/office/drawing/2014/main" id="{F89EF8CD-4178-5DAA-86E9-3433EF792BEA}"/>
              </a:ext>
            </a:extLst>
          </p:cNvPr>
          <p:cNvSpPr txBox="1">
            <a:spLocks/>
          </p:cNvSpPr>
          <p:nvPr/>
        </p:nvSpPr>
        <p:spPr>
          <a:xfrm>
            <a:off x="2695699" y="106801"/>
            <a:ext cx="4061362" cy="415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pt-BR" sz="2625" b="1" dirty="0">
                <a:ln w="9525">
                  <a:noFill/>
                  <a:prstDash val="solid"/>
                </a:ln>
                <a:solidFill>
                  <a:schemeClr val="bg1"/>
                </a:solidFill>
                <a:latin typeface="Abwechselnschrift" panose="00000700000000000000"/>
              </a:rPr>
              <a:t>Título do slide</a:t>
            </a:r>
          </a:p>
        </p:txBody>
      </p:sp>
      <p:grpSp>
        <p:nvGrpSpPr>
          <p:cNvPr id="90" name="Group 103">
            <a:extLst>
              <a:ext uri="{FF2B5EF4-FFF2-40B4-BE49-F238E27FC236}">
                <a16:creationId xmlns:a16="http://schemas.microsoft.com/office/drawing/2014/main" id="{1D48E3E0-77A2-36D3-6FF9-A7772135AE76}"/>
              </a:ext>
            </a:extLst>
          </p:cNvPr>
          <p:cNvGrpSpPr/>
          <p:nvPr/>
        </p:nvGrpSpPr>
        <p:grpSpPr>
          <a:xfrm>
            <a:off x="-14311" y="678658"/>
            <a:ext cx="5807869" cy="4251482"/>
            <a:chOff x="4819335" y="0"/>
            <a:chExt cx="7372665" cy="8817778"/>
          </a:xfrm>
        </p:grpSpPr>
        <p:sp>
          <p:nvSpPr>
            <p:cNvPr id="91" name="Freeform 27">
              <a:extLst>
                <a:ext uri="{FF2B5EF4-FFF2-40B4-BE49-F238E27FC236}">
                  <a16:creationId xmlns:a16="http://schemas.microsoft.com/office/drawing/2014/main" id="{158441B1-4A6F-E3FA-C7EB-40F696132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0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2" name="Freeform 28">
              <a:extLst>
                <a:ext uri="{FF2B5EF4-FFF2-40B4-BE49-F238E27FC236}">
                  <a16:creationId xmlns:a16="http://schemas.microsoft.com/office/drawing/2014/main" id="{3A92AEE5-A1B3-9E44-EAF9-9FA180531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0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3" name="Freeform 29">
              <a:extLst>
                <a:ext uri="{FF2B5EF4-FFF2-40B4-BE49-F238E27FC236}">
                  <a16:creationId xmlns:a16="http://schemas.microsoft.com/office/drawing/2014/main" id="{9459EF04-6634-ABB9-483E-339D78AEA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0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4" name="Freeform 30">
              <a:extLst>
                <a:ext uri="{FF2B5EF4-FFF2-40B4-BE49-F238E27FC236}">
                  <a16:creationId xmlns:a16="http://schemas.microsoft.com/office/drawing/2014/main" id="{A3F4F1C2-DF49-3A34-44CE-33CC27972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0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5" name="Freeform 31">
              <a:extLst>
                <a:ext uri="{FF2B5EF4-FFF2-40B4-BE49-F238E27FC236}">
                  <a16:creationId xmlns:a16="http://schemas.microsoft.com/office/drawing/2014/main" id="{D408F787-6946-AF4F-B979-6C5BADA82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0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6" name="Freeform 32">
              <a:extLst>
                <a:ext uri="{FF2B5EF4-FFF2-40B4-BE49-F238E27FC236}">
                  <a16:creationId xmlns:a16="http://schemas.microsoft.com/office/drawing/2014/main" id="{A906475A-2A76-C442-38D7-D5EE6E9FA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0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7" name="Freeform 33">
              <a:extLst>
                <a:ext uri="{FF2B5EF4-FFF2-40B4-BE49-F238E27FC236}">
                  <a16:creationId xmlns:a16="http://schemas.microsoft.com/office/drawing/2014/main" id="{18F30662-73AE-A580-D280-6C39EC0FD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0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8" name="Freeform 34">
              <a:extLst>
                <a:ext uri="{FF2B5EF4-FFF2-40B4-BE49-F238E27FC236}">
                  <a16:creationId xmlns:a16="http://schemas.microsoft.com/office/drawing/2014/main" id="{DBC07B27-F580-E027-B3AD-39BE93B55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0"/>
              <a:ext cx="1127543" cy="978669"/>
            </a:xfrm>
            <a:custGeom>
              <a:avLst/>
              <a:gdLst>
                <a:gd name="T0" fmla="*/ 0 w 462"/>
                <a:gd name="T1" fmla="*/ 401 h 401"/>
                <a:gd name="T2" fmla="*/ 232 w 462"/>
                <a:gd name="T3" fmla="*/ 0 h 401"/>
                <a:gd name="T4" fmla="*/ 462 w 462"/>
                <a:gd name="T5" fmla="*/ 401 h 401"/>
                <a:gd name="T6" fmla="*/ 0 w 462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0" y="401"/>
                  </a:moveTo>
                  <a:lnTo>
                    <a:pt x="232" y="0"/>
                  </a:lnTo>
                  <a:lnTo>
                    <a:pt x="462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99" name="Freeform 35">
              <a:extLst>
                <a:ext uri="{FF2B5EF4-FFF2-40B4-BE49-F238E27FC236}">
                  <a16:creationId xmlns:a16="http://schemas.microsoft.com/office/drawing/2014/main" id="{1F398297-D11B-AF1B-5336-12AD7BB2B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0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0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0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0" name="Freeform 36">
              <a:extLst>
                <a:ext uri="{FF2B5EF4-FFF2-40B4-BE49-F238E27FC236}">
                  <a16:creationId xmlns:a16="http://schemas.microsoft.com/office/drawing/2014/main" id="{3BAC2B3E-6C79-1594-20EA-E65BAEC42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97866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1" name="Freeform 37">
              <a:extLst>
                <a:ext uri="{FF2B5EF4-FFF2-40B4-BE49-F238E27FC236}">
                  <a16:creationId xmlns:a16="http://schemas.microsoft.com/office/drawing/2014/main" id="{13C22109-C5DD-7D41-AACC-D76ED1CDE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981109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2" name="Freeform 38">
              <a:extLst>
                <a:ext uri="{FF2B5EF4-FFF2-40B4-BE49-F238E27FC236}">
                  <a16:creationId xmlns:a16="http://schemas.microsoft.com/office/drawing/2014/main" id="{D2D607C6-C8C8-F9F3-4AC0-5B6F06E17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97866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3" name="Freeform 39">
              <a:extLst>
                <a:ext uri="{FF2B5EF4-FFF2-40B4-BE49-F238E27FC236}">
                  <a16:creationId xmlns:a16="http://schemas.microsoft.com/office/drawing/2014/main" id="{2A865E8B-DEAA-C6A6-ED88-54B9DBA57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981109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4" name="Freeform 40">
              <a:extLst>
                <a:ext uri="{FF2B5EF4-FFF2-40B4-BE49-F238E27FC236}">
                  <a16:creationId xmlns:a16="http://schemas.microsoft.com/office/drawing/2014/main" id="{1B13055F-6B98-B085-C485-D099204A0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978669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5" name="Freeform 41">
              <a:extLst>
                <a:ext uri="{FF2B5EF4-FFF2-40B4-BE49-F238E27FC236}">
                  <a16:creationId xmlns:a16="http://schemas.microsoft.com/office/drawing/2014/main" id="{8527C4C4-D13C-9B2C-8932-9EBC2B71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98110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6" name="Freeform 42">
              <a:extLst>
                <a:ext uri="{FF2B5EF4-FFF2-40B4-BE49-F238E27FC236}">
                  <a16:creationId xmlns:a16="http://schemas.microsoft.com/office/drawing/2014/main" id="{354D8674-DAAC-4977-57E3-3990942A9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978669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7" name="Freeform 43">
              <a:extLst>
                <a:ext uri="{FF2B5EF4-FFF2-40B4-BE49-F238E27FC236}">
                  <a16:creationId xmlns:a16="http://schemas.microsoft.com/office/drawing/2014/main" id="{A8466537-29AC-DFD0-C433-E4978AC3B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981109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8" name="Freeform 44">
              <a:extLst>
                <a:ext uri="{FF2B5EF4-FFF2-40B4-BE49-F238E27FC236}">
                  <a16:creationId xmlns:a16="http://schemas.microsoft.com/office/drawing/2014/main" id="{66F4A338-5340-F702-8EAE-8ED6AAC82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978669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09" name="Freeform 45">
              <a:extLst>
                <a:ext uri="{FF2B5EF4-FFF2-40B4-BE49-F238E27FC236}">
                  <a16:creationId xmlns:a16="http://schemas.microsoft.com/office/drawing/2014/main" id="{AFED5345-E923-3C03-6EA7-533A4409B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978669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0" name="Freeform 46">
              <a:extLst>
                <a:ext uri="{FF2B5EF4-FFF2-40B4-BE49-F238E27FC236}">
                  <a16:creationId xmlns:a16="http://schemas.microsoft.com/office/drawing/2014/main" id="{6AE20FF3-C52B-7D85-321B-F7D309B94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1" name="Freeform 47">
              <a:extLst>
                <a:ext uri="{FF2B5EF4-FFF2-40B4-BE49-F238E27FC236}">
                  <a16:creationId xmlns:a16="http://schemas.microsoft.com/office/drawing/2014/main" id="{99D8D699-3AC4-A33C-A3C0-EACFF4E05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2" name="Freeform 48">
              <a:extLst>
                <a:ext uri="{FF2B5EF4-FFF2-40B4-BE49-F238E27FC236}">
                  <a16:creationId xmlns:a16="http://schemas.microsoft.com/office/drawing/2014/main" id="{1A7112C3-6FE9-AE68-D5B3-099CF3590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3" name="Freeform 49">
              <a:extLst>
                <a:ext uri="{FF2B5EF4-FFF2-40B4-BE49-F238E27FC236}">
                  <a16:creationId xmlns:a16="http://schemas.microsoft.com/office/drawing/2014/main" id="{C40992C9-8AF7-2CCC-563C-71D69ADCC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1957336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4" name="Freeform 50">
              <a:extLst>
                <a:ext uri="{FF2B5EF4-FFF2-40B4-BE49-F238E27FC236}">
                  <a16:creationId xmlns:a16="http://schemas.microsoft.com/office/drawing/2014/main" id="{E3EB516F-EE7B-2821-468B-F55459FC5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5" name="Freeform 51">
              <a:extLst>
                <a:ext uri="{FF2B5EF4-FFF2-40B4-BE49-F238E27FC236}">
                  <a16:creationId xmlns:a16="http://schemas.microsoft.com/office/drawing/2014/main" id="{01477F41-6F91-93D2-FBFC-65F8F4484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6" name="Freeform 52">
              <a:extLst>
                <a:ext uri="{FF2B5EF4-FFF2-40B4-BE49-F238E27FC236}">
                  <a16:creationId xmlns:a16="http://schemas.microsoft.com/office/drawing/2014/main" id="{E7BCFEC0-5835-B610-751D-E3DBD1B87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1957336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7" name="Freeform 53">
              <a:extLst>
                <a:ext uri="{FF2B5EF4-FFF2-40B4-BE49-F238E27FC236}">
                  <a16:creationId xmlns:a16="http://schemas.microsoft.com/office/drawing/2014/main" id="{5C96F909-BC05-0E4C-2030-900B8F6D4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8" name="Freeform 54">
              <a:extLst>
                <a:ext uri="{FF2B5EF4-FFF2-40B4-BE49-F238E27FC236}">
                  <a16:creationId xmlns:a16="http://schemas.microsoft.com/office/drawing/2014/main" id="{C38539F1-414B-98E3-BDBF-EEA766DFE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1957336"/>
              <a:ext cx="1127543" cy="978669"/>
            </a:xfrm>
            <a:custGeom>
              <a:avLst/>
              <a:gdLst>
                <a:gd name="T0" fmla="*/ 0 w 462"/>
                <a:gd name="T1" fmla="*/ 401 h 401"/>
                <a:gd name="T2" fmla="*/ 232 w 462"/>
                <a:gd name="T3" fmla="*/ 0 h 401"/>
                <a:gd name="T4" fmla="*/ 462 w 462"/>
                <a:gd name="T5" fmla="*/ 401 h 401"/>
                <a:gd name="T6" fmla="*/ 0 w 462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0" y="401"/>
                  </a:moveTo>
                  <a:lnTo>
                    <a:pt x="232" y="0"/>
                  </a:lnTo>
                  <a:lnTo>
                    <a:pt x="462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19" name="Freeform 55">
              <a:extLst>
                <a:ext uri="{FF2B5EF4-FFF2-40B4-BE49-F238E27FC236}">
                  <a16:creationId xmlns:a16="http://schemas.microsoft.com/office/drawing/2014/main" id="{94E5F426-E9D5-6E30-17A3-AADB99E2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1957336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0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0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0" name="Freeform 56">
              <a:extLst>
                <a:ext uri="{FF2B5EF4-FFF2-40B4-BE49-F238E27FC236}">
                  <a16:creationId xmlns:a16="http://schemas.microsoft.com/office/drawing/2014/main" id="{8861B139-0360-4D85-6A42-44AD9531E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2936005"/>
              <a:ext cx="1129983" cy="981109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1" name="Freeform 57">
              <a:extLst>
                <a:ext uri="{FF2B5EF4-FFF2-40B4-BE49-F238E27FC236}">
                  <a16:creationId xmlns:a16="http://schemas.microsoft.com/office/drawing/2014/main" id="{FF42E21F-FE67-5797-D30C-9C219F2A0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2936005"/>
              <a:ext cx="1132424" cy="981109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2" name="Freeform 58">
              <a:extLst>
                <a:ext uri="{FF2B5EF4-FFF2-40B4-BE49-F238E27FC236}">
                  <a16:creationId xmlns:a16="http://schemas.microsoft.com/office/drawing/2014/main" id="{032F346A-E54C-7553-F17E-D1F325CC6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2936005"/>
              <a:ext cx="1129983" cy="981109"/>
            </a:xfrm>
            <a:custGeom>
              <a:avLst/>
              <a:gdLst>
                <a:gd name="T0" fmla="*/ 463 w 463"/>
                <a:gd name="T1" fmla="*/ 0 h 402"/>
                <a:gd name="T2" fmla="*/ 232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3" name="Freeform 59">
              <a:extLst>
                <a:ext uri="{FF2B5EF4-FFF2-40B4-BE49-F238E27FC236}">
                  <a16:creationId xmlns:a16="http://schemas.microsoft.com/office/drawing/2014/main" id="{5ADDA8C0-AD92-7C33-4B47-EC245756A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2936005"/>
              <a:ext cx="1129983" cy="981109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4" name="Freeform 60">
              <a:extLst>
                <a:ext uri="{FF2B5EF4-FFF2-40B4-BE49-F238E27FC236}">
                  <a16:creationId xmlns:a16="http://schemas.microsoft.com/office/drawing/2014/main" id="{90B47565-0165-ACA9-D8F8-67360540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2936005"/>
              <a:ext cx="1132424" cy="981109"/>
            </a:xfrm>
            <a:custGeom>
              <a:avLst/>
              <a:gdLst>
                <a:gd name="T0" fmla="*/ 464 w 464"/>
                <a:gd name="T1" fmla="*/ 0 h 402"/>
                <a:gd name="T2" fmla="*/ 232 w 464"/>
                <a:gd name="T3" fmla="*/ 402 h 402"/>
                <a:gd name="T4" fmla="*/ 0 w 464"/>
                <a:gd name="T5" fmla="*/ 0 h 402"/>
                <a:gd name="T6" fmla="*/ 464 w 464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464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5" name="Freeform 61">
              <a:extLst>
                <a:ext uri="{FF2B5EF4-FFF2-40B4-BE49-F238E27FC236}">
                  <a16:creationId xmlns:a16="http://schemas.microsoft.com/office/drawing/2014/main" id="{DF0CA5A4-3DDC-9D10-3F12-07AF5FB6E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2936005"/>
              <a:ext cx="1129983" cy="981109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6" name="Freeform 62">
              <a:extLst>
                <a:ext uri="{FF2B5EF4-FFF2-40B4-BE49-F238E27FC236}">
                  <a16:creationId xmlns:a16="http://schemas.microsoft.com/office/drawing/2014/main" id="{717F462F-ECCA-B6B2-62F8-C216AEAB3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2936005"/>
              <a:ext cx="1132424" cy="981109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7" name="Freeform 63">
              <a:extLst>
                <a:ext uri="{FF2B5EF4-FFF2-40B4-BE49-F238E27FC236}">
                  <a16:creationId xmlns:a16="http://schemas.microsoft.com/office/drawing/2014/main" id="{7C8CB0E9-0790-39F4-C476-F4C3E3E2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2936005"/>
              <a:ext cx="1129983" cy="981109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8" name="Freeform 64">
              <a:extLst>
                <a:ext uri="{FF2B5EF4-FFF2-40B4-BE49-F238E27FC236}">
                  <a16:creationId xmlns:a16="http://schemas.microsoft.com/office/drawing/2014/main" id="{C0747A8A-A650-5885-060F-9D52CA5B0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2936005"/>
              <a:ext cx="1127543" cy="981109"/>
            </a:xfrm>
            <a:custGeom>
              <a:avLst/>
              <a:gdLst>
                <a:gd name="T0" fmla="*/ 462 w 462"/>
                <a:gd name="T1" fmla="*/ 0 h 402"/>
                <a:gd name="T2" fmla="*/ 232 w 462"/>
                <a:gd name="T3" fmla="*/ 402 h 402"/>
                <a:gd name="T4" fmla="*/ 0 w 462"/>
                <a:gd name="T5" fmla="*/ 0 h 402"/>
                <a:gd name="T6" fmla="*/ 462 w 462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2">
                  <a:moveTo>
                    <a:pt x="462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29" name="Freeform 65">
              <a:extLst>
                <a:ext uri="{FF2B5EF4-FFF2-40B4-BE49-F238E27FC236}">
                  <a16:creationId xmlns:a16="http://schemas.microsoft.com/office/drawing/2014/main" id="{E55903FE-5347-05E6-8166-065E01A24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3917114"/>
              <a:ext cx="1132424" cy="983550"/>
            </a:xfrm>
            <a:custGeom>
              <a:avLst/>
              <a:gdLst>
                <a:gd name="T0" fmla="*/ 464 w 464"/>
                <a:gd name="T1" fmla="*/ 0 h 403"/>
                <a:gd name="T2" fmla="*/ 232 w 464"/>
                <a:gd name="T3" fmla="*/ 403 h 403"/>
                <a:gd name="T4" fmla="*/ 0 w 464"/>
                <a:gd name="T5" fmla="*/ 0 h 403"/>
                <a:gd name="T6" fmla="*/ 464 w 464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3">
                  <a:moveTo>
                    <a:pt x="464" y="0"/>
                  </a:moveTo>
                  <a:lnTo>
                    <a:pt x="232" y="403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0" name="Freeform 66">
              <a:extLst>
                <a:ext uri="{FF2B5EF4-FFF2-40B4-BE49-F238E27FC236}">
                  <a16:creationId xmlns:a16="http://schemas.microsoft.com/office/drawing/2014/main" id="{A5E0E442-B032-D246-07C1-DEC1F574B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3917114"/>
              <a:ext cx="1129983" cy="983550"/>
            </a:xfrm>
            <a:custGeom>
              <a:avLst/>
              <a:gdLst>
                <a:gd name="T0" fmla="*/ 463 w 463"/>
                <a:gd name="T1" fmla="*/ 0 h 403"/>
                <a:gd name="T2" fmla="*/ 231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1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1" name="Freeform 67">
              <a:extLst>
                <a:ext uri="{FF2B5EF4-FFF2-40B4-BE49-F238E27FC236}">
                  <a16:creationId xmlns:a16="http://schemas.microsoft.com/office/drawing/2014/main" id="{66465D51-DF61-0FFF-6565-8A277C812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3917114"/>
              <a:ext cx="1132424" cy="983550"/>
            </a:xfrm>
            <a:custGeom>
              <a:avLst/>
              <a:gdLst>
                <a:gd name="T0" fmla="*/ 0 w 464"/>
                <a:gd name="T1" fmla="*/ 403 h 403"/>
                <a:gd name="T2" fmla="*/ 232 w 464"/>
                <a:gd name="T3" fmla="*/ 0 h 403"/>
                <a:gd name="T4" fmla="*/ 464 w 464"/>
                <a:gd name="T5" fmla="*/ 403 h 403"/>
                <a:gd name="T6" fmla="*/ 0 w 464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3">
                  <a:moveTo>
                    <a:pt x="0" y="403"/>
                  </a:moveTo>
                  <a:lnTo>
                    <a:pt x="232" y="0"/>
                  </a:lnTo>
                  <a:lnTo>
                    <a:pt x="464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2" name="Freeform 68">
              <a:extLst>
                <a:ext uri="{FF2B5EF4-FFF2-40B4-BE49-F238E27FC236}">
                  <a16:creationId xmlns:a16="http://schemas.microsoft.com/office/drawing/2014/main" id="{4CB17F7D-0EDC-3960-8B4F-B2CC5BB54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3917114"/>
              <a:ext cx="1129983" cy="983550"/>
            </a:xfrm>
            <a:custGeom>
              <a:avLst/>
              <a:gdLst>
                <a:gd name="T0" fmla="*/ 463 w 463"/>
                <a:gd name="T1" fmla="*/ 0 h 403"/>
                <a:gd name="T2" fmla="*/ 232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2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3" name="Freeform 69">
              <a:extLst>
                <a:ext uri="{FF2B5EF4-FFF2-40B4-BE49-F238E27FC236}">
                  <a16:creationId xmlns:a16="http://schemas.microsoft.com/office/drawing/2014/main" id="{4EF89D23-D9BE-6CA2-A754-ADAFF5236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3917114"/>
              <a:ext cx="1129983" cy="983550"/>
            </a:xfrm>
            <a:custGeom>
              <a:avLst/>
              <a:gdLst>
                <a:gd name="T0" fmla="*/ 0 w 463"/>
                <a:gd name="T1" fmla="*/ 403 h 403"/>
                <a:gd name="T2" fmla="*/ 231 w 463"/>
                <a:gd name="T3" fmla="*/ 0 h 403"/>
                <a:gd name="T4" fmla="*/ 463 w 463"/>
                <a:gd name="T5" fmla="*/ 403 h 403"/>
                <a:gd name="T6" fmla="*/ 0 w 463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0" y="403"/>
                  </a:moveTo>
                  <a:lnTo>
                    <a:pt x="231" y="0"/>
                  </a:lnTo>
                  <a:lnTo>
                    <a:pt x="463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4" name="Freeform 70">
              <a:extLst>
                <a:ext uri="{FF2B5EF4-FFF2-40B4-BE49-F238E27FC236}">
                  <a16:creationId xmlns:a16="http://schemas.microsoft.com/office/drawing/2014/main" id="{6A60B008-AC0B-692B-1E63-B02B5E0F8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3917114"/>
              <a:ext cx="1132424" cy="983550"/>
            </a:xfrm>
            <a:custGeom>
              <a:avLst/>
              <a:gdLst>
                <a:gd name="T0" fmla="*/ 464 w 464"/>
                <a:gd name="T1" fmla="*/ 0 h 403"/>
                <a:gd name="T2" fmla="*/ 232 w 464"/>
                <a:gd name="T3" fmla="*/ 403 h 403"/>
                <a:gd name="T4" fmla="*/ 0 w 464"/>
                <a:gd name="T5" fmla="*/ 0 h 403"/>
                <a:gd name="T6" fmla="*/ 464 w 464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3">
                  <a:moveTo>
                    <a:pt x="464" y="0"/>
                  </a:moveTo>
                  <a:lnTo>
                    <a:pt x="232" y="403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5" name="Freeform 71">
              <a:extLst>
                <a:ext uri="{FF2B5EF4-FFF2-40B4-BE49-F238E27FC236}">
                  <a16:creationId xmlns:a16="http://schemas.microsoft.com/office/drawing/2014/main" id="{3F1799DC-2B62-949B-AB91-12D4E9AC2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3917114"/>
              <a:ext cx="1129983" cy="983550"/>
            </a:xfrm>
            <a:custGeom>
              <a:avLst/>
              <a:gdLst>
                <a:gd name="T0" fmla="*/ 0 w 463"/>
                <a:gd name="T1" fmla="*/ 403 h 403"/>
                <a:gd name="T2" fmla="*/ 232 w 463"/>
                <a:gd name="T3" fmla="*/ 0 h 403"/>
                <a:gd name="T4" fmla="*/ 463 w 463"/>
                <a:gd name="T5" fmla="*/ 403 h 403"/>
                <a:gd name="T6" fmla="*/ 0 w 463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0" y="403"/>
                  </a:moveTo>
                  <a:lnTo>
                    <a:pt x="232" y="0"/>
                  </a:lnTo>
                  <a:lnTo>
                    <a:pt x="463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6" name="Freeform 72">
              <a:extLst>
                <a:ext uri="{FF2B5EF4-FFF2-40B4-BE49-F238E27FC236}">
                  <a16:creationId xmlns:a16="http://schemas.microsoft.com/office/drawing/2014/main" id="{D34B5F82-0872-B8CE-3C45-A7CB551C0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3917114"/>
              <a:ext cx="1127543" cy="983550"/>
            </a:xfrm>
            <a:custGeom>
              <a:avLst/>
              <a:gdLst>
                <a:gd name="T0" fmla="*/ 0 w 462"/>
                <a:gd name="T1" fmla="*/ 403 h 403"/>
                <a:gd name="T2" fmla="*/ 232 w 462"/>
                <a:gd name="T3" fmla="*/ 0 h 403"/>
                <a:gd name="T4" fmla="*/ 462 w 462"/>
                <a:gd name="T5" fmla="*/ 403 h 403"/>
                <a:gd name="T6" fmla="*/ 0 w 462"/>
                <a:gd name="T7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3">
                  <a:moveTo>
                    <a:pt x="0" y="403"/>
                  </a:moveTo>
                  <a:lnTo>
                    <a:pt x="232" y="0"/>
                  </a:lnTo>
                  <a:lnTo>
                    <a:pt x="462" y="403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7" name="Freeform 73">
              <a:extLst>
                <a:ext uri="{FF2B5EF4-FFF2-40B4-BE49-F238E27FC236}">
                  <a16:creationId xmlns:a16="http://schemas.microsoft.com/office/drawing/2014/main" id="{335D4080-7262-9F30-9019-FFB3905FA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3917114"/>
              <a:ext cx="1129983" cy="983550"/>
            </a:xfrm>
            <a:custGeom>
              <a:avLst/>
              <a:gdLst>
                <a:gd name="T0" fmla="*/ 463 w 463"/>
                <a:gd name="T1" fmla="*/ 0 h 403"/>
                <a:gd name="T2" fmla="*/ 230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0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8" name="Freeform 74">
              <a:extLst>
                <a:ext uri="{FF2B5EF4-FFF2-40B4-BE49-F238E27FC236}">
                  <a16:creationId xmlns:a16="http://schemas.microsoft.com/office/drawing/2014/main" id="{BCB46806-7AA9-FE55-644D-DB5317695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39" name="Freeform 75">
              <a:extLst>
                <a:ext uri="{FF2B5EF4-FFF2-40B4-BE49-F238E27FC236}">
                  <a16:creationId xmlns:a16="http://schemas.microsoft.com/office/drawing/2014/main" id="{3BAF91AC-C6F6-A8AA-AA7D-A7CC5722E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4900662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0" name="Freeform 76">
              <a:extLst>
                <a:ext uri="{FF2B5EF4-FFF2-40B4-BE49-F238E27FC236}">
                  <a16:creationId xmlns:a16="http://schemas.microsoft.com/office/drawing/2014/main" id="{80F32585-1108-E9DF-1C5F-FE83C97AB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1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1" name="Freeform 77">
              <a:extLst>
                <a:ext uri="{FF2B5EF4-FFF2-40B4-BE49-F238E27FC236}">
                  <a16:creationId xmlns:a16="http://schemas.microsoft.com/office/drawing/2014/main" id="{044DDF3F-8086-79DB-2340-17F4F954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2" name="Freeform 78">
              <a:extLst>
                <a:ext uri="{FF2B5EF4-FFF2-40B4-BE49-F238E27FC236}">
                  <a16:creationId xmlns:a16="http://schemas.microsoft.com/office/drawing/2014/main" id="{EF4A1B81-CB2A-0A09-D86D-112D7F11E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3" name="Freeform 79">
              <a:extLst>
                <a:ext uri="{FF2B5EF4-FFF2-40B4-BE49-F238E27FC236}">
                  <a16:creationId xmlns:a16="http://schemas.microsoft.com/office/drawing/2014/main" id="{6624379E-7420-DCAD-C80D-E5865E541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4" name="Freeform 80">
              <a:extLst>
                <a:ext uri="{FF2B5EF4-FFF2-40B4-BE49-F238E27FC236}">
                  <a16:creationId xmlns:a16="http://schemas.microsoft.com/office/drawing/2014/main" id="{4789A7D9-F15B-211E-FE96-AC8D9CCED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4900662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5" name="Freeform 81">
              <a:extLst>
                <a:ext uri="{FF2B5EF4-FFF2-40B4-BE49-F238E27FC236}">
                  <a16:creationId xmlns:a16="http://schemas.microsoft.com/office/drawing/2014/main" id="{B22F44FA-822A-77CB-A021-0BB3D55BF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3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6" name="Freeform 82">
              <a:extLst>
                <a:ext uri="{FF2B5EF4-FFF2-40B4-BE49-F238E27FC236}">
                  <a16:creationId xmlns:a16="http://schemas.microsoft.com/office/drawing/2014/main" id="{37753860-6385-56D4-C527-02ED85886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4900662"/>
              <a:ext cx="1127543" cy="978669"/>
            </a:xfrm>
            <a:custGeom>
              <a:avLst/>
              <a:gdLst>
                <a:gd name="T0" fmla="*/ 462 w 462"/>
                <a:gd name="T1" fmla="*/ 0 h 401"/>
                <a:gd name="T2" fmla="*/ 232 w 462"/>
                <a:gd name="T3" fmla="*/ 401 h 401"/>
                <a:gd name="T4" fmla="*/ 0 w 462"/>
                <a:gd name="T5" fmla="*/ 0 h 401"/>
                <a:gd name="T6" fmla="*/ 462 w 462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462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7" name="Freeform 83">
              <a:extLst>
                <a:ext uri="{FF2B5EF4-FFF2-40B4-BE49-F238E27FC236}">
                  <a16:creationId xmlns:a16="http://schemas.microsoft.com/office/drawing/2014/main" id="{95BC1994-2E56-58C1-1CE5-A49FBE786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7" y="4900662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8" name="Freeform 84">
              <a:extLst>
                <a:ext uri="{FF2B5EF4-FFF2-40B4-BE49-F238E27FC236}">
                  <a16:creationId xmlns:a16="http://schemas.microsoft.com/office/drawing/2014/main" id="{CFFE79AB-AAFC-EFEF-F8D5-47013F720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5879331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49" name="Freeform 85">
              <a:extLst>
                <a:ext uri="{FF2B5EF4-FFF2-40B4-BE49-F238E27FC236}">
                  <a16:creationId xmlns:a16="http://schemas.microsoft.com/office/drawing/2014/main" id="{FA6D66CE-95BD-3CB1-1037-29D3D6270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5879331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0" name="Freeform 86">
              <a:extLst>
                <a:ext uri="{FF2B5EF4-FFF2-40B4-BE49-F238E27FC236}">
                  <a16:creationId xmlns:a16="http://schemas.microsoft.com/office/drawing/2014/main" id="{F9E4B653-ECBA-E23D-F4F7-AF606A296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5879331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1" name="Freeform 87">
              <a:extLst>
                <a:ext uri="{FF2B5EF4-FFF2-40B4-BE49-F238E27FC236}">
                  <a16:creationId xmlns:a16="http://schemas.microsoft.com/office/drawing/2014/main" id="{BE73A59E-0966-20E3-6BBC-EA52C8CCA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5" y="5879331"/>
              <a:ext cx="1132424" cy="978669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2" name="Freeform 88">
              <a:extLst>
                <a:ext uri="{FF2B5EF4-FFF2-40B4-BE49-F238E27FC236}">
                  <a16:creationId xmlns:a16="http://schemas.microsoft.com/office/drawing/2014/main" id="{F0112A9E-5652-51B4-BBAF-BDD51E31A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627" y="5879331"/>
              <a:ext cx="1129983" cy="978669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3" name="Freeform 89">
              <a:extLst>
                <a:ext uri="{FF2B5EF4-FFF2-40B4-BE49-F238E27FC236}">
                  <a16:creationId xmlns:a16="http://schemas.microsoft.com/office/drawing/2014/main" id="{B36F2F2E-E07F-480C-E90D-CE2F13B38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5879331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4" name="Freeform 90">
              <a:extLst>
                <a:ext uri="{FF2B5EF4-FFF2-40B4-BE49-F238E27FC236}">
                  <a16:creationId xmlns:a16="http://schemas.microsoft.com/office/drawing/2014/main" id="{4F704D35-3C2E-CFF0-8B82-309F44548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5879331"/>
              <a:ext cx="1132424" cy="978669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5" name="Freeform 91">
              <a:extLst>
                <a:ext uri="{FF2B5EF4-FFF2-40B4-BE49-F238E27FC236}">
                  <a16:creationId xmlns:a16="http://schemas.microsoft.com/office/drawing/2014/main" id="{70F908A3-F3D4-A9FE-E638-1F0376B49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821" y="5879331"/>
              <a:ext cx="1129983" cy="978669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6" name="Freeform 92">
              <a:extLst>
                <a:ext uri="{FF2B5EF4-FFF2-40B4-BE49-F238E27FC236}">
                  <a16:creationId xmlns:a16="http://schemas.microsoft.com/office/drawing/2014/main" id="{0EA5357E-D23A-0132-493F-4B65FC2ED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5879331"/>
              <a:ext cx="1127543" cy="978669"/>
            </a:xfrm>
            <a:custGeom>
              <a:avLst/>
              <a:gdLst>
                <a:gd name="T0" fmla="*/ 0 w 462"/>
                <a:gd name="T1" fmla="*/ 401 h 401"/>
                <a:gd name="T2" fmla="*/ 232 w 462"/>
                <a:gd name="T3" fmla="*/ 0 h 401"/>
                <a:gd name="T4" fmla="*/ 462 w 462"/>
                <a:gd name="T5" fmla="*/ 401 h 401"/>
                <a:gd name="T6" fmla="*/ 0 w 462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1">
                  <a:moveTo>
                    <a:pt x="0" y="401"/>
                  </a:moveTo>
                  <a:lnTo>
                    <a:pt x="232" y="0"/>
                  </a:lnTo>
                  <a:lnTo>
                    <a:pt x="462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5D5E1DCB-B6F4-5DC3-663B-B86755E71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48" y="6858000"/>
              <a:ext cx="1129982" cy="981108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0AE5CAD8-FCD8-749F-6F6B-2222C6442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19" y="6858000"/>
              <a:ext cx="1132423" cy="981108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0525D18C-DF7A-8E10-9A20-8ECB21EF6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30" y="6858000"/>
              <a:ext cx="1129982" cy="981108"/>
            </a:xfrm>
            <a:custGeom>
              <a:avLst/>
              <a:gdLst>
                <a:gd name="T0" fmla="*/ 463 w 463"/>
                <a:gd name="T1" fmla="*/ 0 h 402"/>
                <a:gd name="T2" fmla="*/ 232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FEE2B405-3995-59E4-E1AA-F5785E5B8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643" y="6858000"/>
              <a:ext cx="1129982" cy="981108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6A4B57D3-6658-AD87-AA27-2D9BB40A0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416" y="6858000"/>
              <a:ext cx="1132423" cy="981108"/>
            </a:xfrm>
            <a:custGeom>
              <a:avLst/>
              <a:gdLst>
                <a:gd name="T0" fmla="*/ 464 w 464"/>
                <a:gd name="T1" fmla="*/ 0 h 402"/>
                <a:gd name="T2" fmla="*/ 232 w 464"/>
                <a:gd name="T3" fmla="*/ 402 h 402"/>
                <a:gd name="T4" fmla="*/ 0 w 464"/>
                <a:gd name="T5" fmla="*/ 0 h 402"/>
                <a:gd name="T6" fmla="*/ 464 w 464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464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F37D5608-AD66-B57B-DFAB-556E34BC5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839" y="6858000"/>
              <a:ext cx="1129982" cy="981108"/>
            </a:xfrm>
            <a:custGeom>
              <a:avLst/>
              <a:gdLst>
                <a:gd name="T0" fmla="*/ 463 w 463"/>
                <a:gd name="T1" fmla="*/ 0 h 402"/>
                <a:gd name="T2" fmla="*/ 231 w 463"/>
                <a:gd name="T3" fmla="*/ 402 h 402"/>
                <a:gd name="T4" fmla="*/ 0 w 463"/>
                <a:gd name="T5" fmla="*/ 0 h 402"/>
                <a:gd name="T6" fmla="*/ 463 w 463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463" y="0"/>
                  </a:moveTo>
                  <a:lnTo>
                    <a:pt x="231" y="402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B0008D9D-F068-B7F1-C002-37BE0FD96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609" y="6858000"/>
              <a:ext cx="1132423" cy="981108"/>
            </a:xfrm>
            <a:custGeom>
              <a:avLst/>
              <a:gdLst>
                <a:gd name="T0" fmla="*/ 0 w 464"/>
                <a:gd name="T1" fmla="*/ 402 h 402"/>
                <a:gd name="T2" fmla="*/ 232 w 464"/>
                <a:gd name="T3" fmla="*/ 0 h 402"/>
                <a:gd name="T4" fmla="*/ 464 w 464"/>
                <a:gd name="T5" fmla="*/ 402 h 402"/>
                <a:gd name="T6" fmla="*/ 0 w 464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2">
                  <a:moveTo>
                    <a:pt x="0" y="402"/>
                  </a:moveTo>
                  <a:lnTo>
                    <a:pt x="232" y="0"/>
                  </a:lnTo>
                  <a:lnTo>
                    <a:pt x="464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2DBDEF0C-6B5D-421C-52C5-CEE33F458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032" y="6858000"/>
              <a:ext cx="1129982" cy="981108"/>
            </a:xfrm>
            <a:custGeom>
              <a:avLst/>
              <a:gdLst>
                <a:gd name="T0" fmla="*/ 0 w 463"/>
                <a:gd name="T1" fmla="*/ 402 h 402"/>
                <a:gd name="T2" fmla="*/ 231 w 463"/>
                <a:gd name="T3" fmla="*/ 0 h 402"/>
                <a:gd name="T4" fmla="*/ 463 w 463"/>
                <a:gd name="T5" fmla="*/ 402 h 402"/>
                <a:gd name="T6" fmla="*/ 0 w 463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2">
                  <a:moveTo>
                    <a:pt x="0" y="402"/>
                  </a:moveTo>
                  <a:lnTo>
                    <a:pt x="231" y="0"/>
                  </a:lnTo>
                  <a:lnTo>
                    <a:pt x="463" y="402"/>
                  </a:lnTo>
                  <a:lnTo>
                    <a:pt x="0" y="402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6E53592E-650D-18CF-3CA6-38F712A7D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805" y="6858000"/>
              <a:ext cx="1127543" cy="981108"/>
            </a:xfrm>
            <a:custGeom>
              <a:avLst/>
              <a:gdLst>
                <a:gd name="T0" fmla="*/ 462 w 462"/>
                <a:gd name="T1" fmla="*/ 0 h 402"/>
                <a:gd name="T2" fmla="*/ 232 w 462"/>
                <a:gd name="T3" fmla="*/ 402 h 402"/>
                <a:gd name="T4" fmla="*/ 0 w 462"/>
                <a:gd name="T5" fmla="*/ 0 h 402"/>
                <a:gd name="T6" fmla="*/ 462 w 462"/>
                <a:gd name="T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402">
                  <a:moveTo>
                    <a:pt x="462" y="0"/>
                  </a:moveTo>
                  <a:lnTo>
                    <a:pt x="232" y="402"/>
                  </a:lnTo>
                  <a:lnTo>
                    <a:pt x="0" y="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6" name="Freeform 83">
              <a:extLst>
                <a:ext uri="{FF2B5EF4-FFF2-40B4-BE49-F238E27FC236}">
                  <a16:creationId xmlns:a16="http://schemas.microsoft.com/office/drawing/2014/main" id="{016292C9-8C8B-7F67-8827-637F3998C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8" y="6860438"/>
              <a:ext cx="1129982" cy="978670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7" name="Freeform 73">
              <a:extLst>
                <a:ext uri="{FF2B5EF4-FFF2-40B4-BE49-F238E27FC236}">
                  <a16:creationId xmlns:a16="http://schemas.microsoft.com/office/drawing/2014/main" id="{948134E6-B8E7-2D4A-49B0-5260FE704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2018" y="5875701"/>
              <a:ext cx="1129982" cy="983550"/>
            </a:xfrm>
            <a:custGeom>
              <a:avLst/>
              <a:gdLst>
                <a:gd name="T0" fmla="*/ 463 w 463"/>
                <a:gd name="T1" fmla="*/ 0 h 403"/>
                <a:gd name="T2" fmla="*/ 230 w 463"/>
                <a:gd name="T3" fmla="*/ 403 h 403"/>
                <a:gd name="T4" fmla="*/ 0 w 463"/>
                <a:gd name="T5" fmla="*/ 0 h 403"/>
                <a:gd name="T6" fmla="*/ 463 w 463"/>
                <a:gd name="T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3">
                  <a:moveTo>
                    <a:pt x="463" y="0"/>
                  </a:moveTo>
                  <a:lnTo>
                    <a:pt x="230" y="403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8" name="Freeform 37">
              <a:extLst>
                <a:ext uri="{FF2B5EF4-FFF2-40B4-BE49-F238E27FC236}">
                  <a16:creationId xmlns:a16="http://schemas.microsoft.com/office/drawing/2014/main" id="{62CB4504-B938-FA7D-8D20-38ADF5B61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335" y="7839108"/>
              <a:ext cx="1132424" cy="978670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69" name="Freeform 38">
              <a:extLst>
                <a:ext uri="{FF2B5EF4-FFF2-40B4-BE49-F238E27FC236}">
                  <a16:creationId xmlns:a16="http://schemas.microsoft.com/office/drawing/2014/main" id="{D93DE7C8-6BC5-2B3B-CB70-8273B9C7B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546" y="7836670"/>
              <a:ext cx="1129983" cy="978670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0" name="Freeform 39">
              <a:extLst>
                <a:ext uri="{FF2B5EF4-FFF2-40B4-BE49-F238E27FC236}">
                  <a16:creationId xmlns:a16="http://schemas.microsoft.com/office/drawing/2014/main" id="{5E8D3385-C946-AD3C-6F89-735A90F6F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530" y="7839108"/>
              <a:ext cx="1132424" cy="978670"/>
            </a:xfrm>
            <a:custGeom>
              <a:avLst/>
              <a:gdLst>
                <a:gd name="T0" fmla="*/ 464 w 464"/>
                <a:gd name="T1" fmla="*/ 0 h 401"/>
                <a:gd name="T2" fmla="*/ 232 w 464"/>
                <a:gd name="T3" fmla="*/ 401 h 401"/>
                <a:gd name="T4" fmla="*/ 0 w 464"/>
                <a:gd name="T5" fmla="*/ 0 h 401"/>
                <a:gd name="T6" fmla="*/ 464 w 464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464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1" name="Freeform 40">
              <a:extLst>
                <a:ext uri="{FF2B5EF4-FFF2-40B4-BE49-F238E27FC236}">
                  <a16:creationId xmlns:a16="http://schemas.microsoft.com/office/drawing/2014/main" id="{B11936A6-6089-7F5A-14B1-6EF3BD04D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741" y="7836670"/>
              <a:ext cx="1129983" cy="978670"/>
            </a:xfrm>
            <a:custGeom>
              <a:avLst/>
              <a:gdLst>
                <a:gd name="T0" fmla="*/ 0 w 463"/>
                <a:gd name="T1" fmla="*/ 401 h 401"/>
                <a:gd name="T2" fmla="*/ 232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2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2" name="Freeform 41">
              <a:extLst>
                <a:ext uri="{FF2B5EF4-FFF2-40B4-BE49-F238E27FC236}">
                  <a16:creationId xmlns:a16="http://schemas.microsoft.com/office/drawing/2014/main" id="{198A069B-867C-B6C8-2E4F-76DDF0B7E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954" y="7839108"/>
              <a:ext cx="1129983" cy="978670"/>
            </a:xfrm>
            <a:custGeom>
              <a:avLst/>
              <a:gdLst>
                <a:gd name="T0" fmla="*/ 463 w 463"/>
                <a:gd name="T1" fmla="*/ 0 h 401"/>
                <a:gd name="T2" fmla="*/ 231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1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3" name="Freeform 42">
              <a:extLst>
                <a:ext uri="{FF2B5EF4-FFF2-40B4-BE49-F238E27FC236}">
                  <a16:creationId xmlns:a16="http://schemas.microsoft.com/office/drawing/2014/main" id="{976667FB-3404-C38D-9E3E-6D3014988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1724" y="7836670"/>
              <a:ext cx="1132424" cy="978670"/>
            </a:xfrm>
            <a:custGeom>
              <a:avLst/>
              <a:gdLst>
                <a:gd name="T0" fmla="*/ 0 w 464"/>
                <a:gd name="T1" fmla="*/ 401 h 401"/>
                <a:gd name="T2" fmla="*/ 232 w 464"/>
                <a:gd name="T3" fmla="*/ 0 h 401"/>
                <a:gd name="T4" fmla="*/ 464 w 464"/>
                <a:gd name="T5" fmla="*/ 401 h 401"/>
                <a:gd name="T6" fmla="*/ 0 w 464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401">
                  <a:moveTo>
                    <a:pt x="0" y="401"/>
                  </a:moveTo>
                  <a:lnTo>
                    <a:pt x="232" y="0"/>
                  </a:lnTo>
                  <a:lnTo>
                    <a:pt x="464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4" name="Freeform 43">
              <a:extLst>
                <a:ext uri="{FF2B5EF4-FFF2-40B4-BE49-F238E27FC236}">
                  <a16:creationId xmlns:a16="http://schemas.microsoft.com/office/drawing/2014/main" id="{35F5DD6A-A5AD-9267-7B0C-410C99864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7936" y="7839108"/>
              <a:ext cx="1129983" cy="978670"/>
            </a:xfrm>
            <a:custGeom>
              <a:avLst/>
              <a:gdLst>
                <a:gd name="T0" fmla="*/ 463 w 463"/>
                <a:gd name="T1" fmla="*/ 0 h 401"/>
                <a:gd name="T2" fmla="*/ 232 w 463"/>
                <a:gd name="T3" fmla="*/ 401 h 401"/>
                <a:gd name="T4" fmla="*/ 0 w 463"/>
                <a:gd name="T5" fmla="*/ 0 h 401"/>
                <a:gd name="T6" fmla="*/ 463 w 463"/>
                <a:gd name="T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463" y="0"/>
                  </a:moveTo>
                  <a:lnTo>
                    <a:pt x="232" y="401"/>
                  </a:lnTo>
                  <a:lnTo>
                    <a:pt x="0" y="0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5" name="Freeform 44">
              <a:extLst>
                <a:ext uri="{FF2B5EF4-FFF2-40B4-BE49-F238E27FC236}">
                  <a16:creationId xmlns:a16="http://schemas.microsoft.com/office/drawing/2014/main" id="{12D59BB2-E4B0-096A-2B2F-6503A1130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4148" y="7836670"/>
              <a:ext cx="1129983" cy="978670"/>
            </a:xfrm>
            <a:custGeom>
              <a:avLst/>
              <a:gdLst>
                <a:gd name="T0" fmla="*/ 0 w 463"/>
                <a:gd name="T1" fmla="*/ 401 h 401"/>
                <a:gd name="T2" fmla="*/ 231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1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  <a:alpha val="1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id-ID" kern="0">
                <a:solidFill>
                  <a:prstClr val="black"/>
                </a:solidFill>
              </a:endParaRPr>
            </a:p>
          </p:txBody>
        </p:sp>
        <p:sp>
          <p:nvSpPr>
            <p:cNvPr id="176" name="Freeform 45">
              <a:extLst>
                <a:ext uri="{FF2B5EF4-FFF2-40B4-BE49-F238E27FC236}">
                  <a16:creationId xmlns:a16="http://schemas.microsoft.com/office/drawing/2014/main" id="{14485C57-ED52-3D0F-C285-94E055727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4133" y="7836670"/>
              <a:ext cx="1129983" cy="978670"/>
            </a:xfrm>
            <a:custGeom>
              <a:avLst/>
              <a:gdLst>
                <a:gd name="T0" fmla="*/ 0 w 463"/>
                <a:gd name="T1" fmla="*/ 401 h 401"/>
                <a:gd name="T2" fmla="*/ 230 w 463"/>
                <a:gd name="T3" fmla="*/ 0 h 401"/>
                <a:gd name="T4" fmla="*/ 463 w 463"/>
                <a:gd name="T5" fmla="*/ 401 h 401"/>
                <a:gd name="T6" fmla="*/ 0 w 463"/>
                <a:gd name="T7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401">
                  <a:moveTo>
                    <a:pt x="0" y="401"/>
                  </a:moveTo>
                  <a:lnTo>
                    <a:pt x="230" y="0"/>
                  </a:lnTo>
                  <a:lnTo>
                    <a:pt x="463" y="401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3A3838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277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ítulo 1">
            <a:extLst>
              <a:ext uri="{FF2B5EF4-FFF2-40B4-BE49-F238E27FC236}">
                <a16:creationId xmlns:a16="http://schemas.microsoft.com/office/drawing/2014/main" id="{F89EF8CD-4178-5DAA-86E9-3433EF792BEA}"/>
              </a:ext>
            </a:extLst>
          </p:cNvPr>
          <p:cNvSpPr txBox="1">
            <a:spLocks/>
          </p:cNvSpPr>
          <p:nvPr/>
        </p:nvSpPr>
        <p:spPr>
          <a:xfrm>
            <a:off x="2695700" y="106802"/>
            <a:ext cx="4061362" cy="41549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pt-BR" sz="2625" b="1" dirty="0">
                <a:ln w="9525">
                  <a:noFill/>
                  <a:prstDash val="solid"/>
                </a:ln>
                <a:solidFill>
                  <a:schemeClr val="bg1"/>
                </a:solidFill>
                <a:latin typeface="Abwechselnschrift" panose="00000700000000000000"/>
              </a:rPr>
              <a:t>Cores</a:t>
            </a:r>
          </a:p>
        </p:txBody>
      </p:sp>
      <p:grpSp>
        <p:nvGrpSpPr>
          <p:cNvPr id="198" name="Agrupar 197">
            <a:extLst>
              <a:ext uri="{FF2B5EF4-FFF2-40B4-BE49-F238E27FC236}">
                <a16:creationId xmlns:a16="http://schemas.microsoft.com/office/drawing/2014/main" id="{BB1C6A90-935C-58B4-CD25-EB5765327364}"/>
              </a:ext>
            </a:extLst>
          </p:cNvPr>
          <p:cNvGrpSpPr/>
          <p:nvPr/>
        </p:nvGrpSpPr>
        <p:grpSpPr>
          <a:xfrm>
            <a:off x="564425" y="1139120"/>
            <a:ext cx="5978216" cy="2261955"/>
            <a:chOff x="509007" y="350544"/>
            <a:chExt cx="7595394" cy="2899300"/>
          </a:xfrm>
        </p:grpSpPr>
        <p:grpSp>
          <p:nvGrpSpPr>
            <p:cNvPr id="136" name="Agrupar 135">
              <a:extLst>
                <a:ext uri="{FF2B5EF4-FFF2-40B4-BE49-F238E27FC236}">
                  <a16:creationId xmlns:a16="http://schemas.microsoft.com/office/drawing/2014/main" id="{BA1C03C3-9574-6B3E-7E9E-E0056EE0E872}"/>
                </a:ext>
              </a:extLst>
            </p:cNvPr>
            <p:cNvGrpSpPr/>
            <p:nvPr/>
          </p:nvGrpSpPr>
          <p:grpSpPr>
            <a:xfrm>
              <a:off x="509007" y="379761"/>
              <a:ext cx="1008112" cy="1417423"/>
              <a:chOff x="652112" y="379761"/>
              <a:chExt cx="1008112" cy="1417423"/>
            </a:xfrm>
          </p:grpSpPr>
          <p:sp>
            <p:nvSpPr>
              <p:cNvPr id="137" name="Elipse 136">
                <a:extLst>
                  <a:ext uri="{FF2B5EF4-FFF2-40B4-BE49-F238E27FC236}">
                    <a16:creationId xmlns:a16="http://schemas.microsoft.com/office/drawing/2014/main" id="{51F51148-7C6F-6D10-355B-114FC77CB21C}"/>
                  </a:ext>
                </a:extLst>
              </p:cNvPr>
              <p:cNvSpPr/>
              <p:nvPr/>
            </p:nvSpPr>
            <p:spPr>
              <a:xfrm>
                <a:off x="741441" y="379761"/>
                <a:ext cx="879906" cy="87990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000" dirty="0">
                    <a:solidFill>
                      <a:schemeClr val="bg1"/>
                    </a:solidFill>
                  </a:rPr>
                  <a:t>RGB</a:t>
                </a:r>
              </a:p>
              <a:p>
                <a:pPr algn="ctr"/>
                <a:r>
                  <a:rPr lang="pt-BR" sz="1000" dirty="0">
                    <a:solidFill>
                      <a:schemeClr val="bg1"/>
                    </a:solidFill>
                  </a:rPr>
                  <a:t>0</a:t>
                </a:r>
              </a:p>
              <a:p>
                <a:pPr algn="ctr"/>
                <a:r>
                  <a:rPr lang="pt-BR" sz="1000" dirty="0">
                    <a:solidFill>
                      <a:schemeClr val="bg1"/>
                    </a:solidFill>
                  </a:rPr>
                  <a:t>0</a:t>
                </a:r>
              </a:p>
              <a:p>
                <a:pPr algn="ctr"/>
                <a:r>
                  <a:rPr lang="pt-BR" sz="1000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38" name="Freeform 8">
                <a:extLst>
                  <a:ext uri="{FF2B5EF4-FFF2-40B4-BE49-F238E27FC236}">
                    <a16:creationId xmlns:a16="http://schemas.microsoft.com/office/drawing/2014/main" id="{48905E6D-907D-8549-AF6E-90ECC876D2AC}"/>
                  </a:ext>
                </a:extLst>
              </p:cNvPr>
              <p:cNvSpPr/>
              <p:nvPr/>
            </p:nvSpPr>
            <p:spPr>
              <a:xfrm>
                <a:off x="652112" y="1288883"/>
                <a:ext cx="1008112" cy="508301"/>
              </a:xfrm>
              <a:custGeom>
                <a:avLst/>
                <a:gdLst/>
                <a:ahLst/>
                <a:cxnLst/>
                <a:rect l="l" t="t" r="r" b="b"/>
                <a:pathLst>
                  <a:path w="2836992" h="2289445">
                    <a:moveTo>
                      <a:pt x="0" y="0"/>
                    </a:moveTo>
                    <a:lnTo>
                      <a:pt x="2836992" y="0"/>
                    </a:lnTo>
                    <a:lnTo>
                      <a:pt x="2836992" y="2289445"/>
                    </a:lnTo>
                    <a:lnTo>
                      <a:pt x="0" y="2289445"/>
                    </a:lnTo>
                    <a:close/>
                  </a:path>
                </a:pathLst>
              </a:custGeom>
              <a:noFill/>
            </p:spPr>
            <p:txBody>
              <a:bodyPr anchor="t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100" dirty="0"/>
                  <a:t>#000000</a:t>
                </a:r>
              </a:p>
            </p:txBody>
          </p:sp>
        </p:grpSp>
        <p:grpSp>
          <p:nvGrpSpPr>
            <p:cNvPr id="139" name="Agrupar 138">
              <a:extLst>
                <a:ext uri="{FF2B5EF4-FFF2-40B4-BE49-F238E27FC236}">
                  <a16:creationId xmlns:a16="http://schemas.microsoft.com/office/drawing/2014/main" id="{67DC1B03-69CC-2EDD-537E-D35906BD6729}"/>
                </a:ext>
              </a:extLst>
            </p:cNvPr>
            <p:cNvGrpSpPr/>
            <p:nvPr/>
          </p:nvGrpSpPr>
          <p:grpSpPr>
            <a:xfrm>
              <a:off x="1376558" y="379761"/>
              <a:ext cx="1728223" cy="1400705"/>
              <a:chOff x="1376558" y="379761"/>
              <a:chExt cx="1728223" cy="1400705"/>
            </a:xfrm>
          </p:grpSpPr>
          <p:sp>
            <p:nvSpPr>
              <p:cNvPr id="141" name="Freeform 8">
                <a:extLst>
                  <a:ext uri="{FF2B5EF4-FFF2-40B4-BE49-F238E27FC236}">
                    <a16:creationId xmlns:a16="http://schemas.microsoft.com/office/drawing/2014/main" id="{2FCC649B-DCEB-08AF-1040-90A613EC9255}"/>
                  </a:ext>
                </a:extLst>
              </p:cNvPr>
              <p:cNvSpPr/>
              <p:nvPr/>
            </p:nvSpPr>
            <p:spPr>
              <a:xfrm>
                <a:off x="2096669" y="1272164"/>
                <a:ext cx="1008112" cy="508302"/>
              </a:xfrm>
              <a:custGeom>
                <a:avLst/>
                <a:gdLst/>
                <a:ahLst/>
                <a:cxnLst/>
                <a:rect l="l" t="t" r="r" b="b"/>
                <a:pathLst>
                  <a:path w="2836992" h="2289445">
                    <a:moveTo>
                      <a:pt x="0" y="0"/>
                    </a:moveTo>
                    <a:lnTo>
                      <a:pt x="2836992" y="0"/>
                    </a:lnTo>
                    <a:lnTo>
                      <a:pt x="2836992" y="2289445"/>
                    </a:lnTo>
                    <a:lnTo>
                      <a:pt x="0" y="2289445"/>
                    </a:lnTo>
                    <a:close/>
                  </a:path>
                </a:pathLst>
              </a:custGeom>
              <a:noFill/>
            </p:spPr>
            <p:txBody>
              <a:bodyPr anchor="t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100" dirty="0"/>
                  <a:t>#FFFFFF</a:t>
                </a:r>
              </a:p>
            </p:txBody>
          </p:sp>
          <p:sp>
            <p:nvSpPr>
              <p:cNvPr id="140" name="Elipse 139">
                <a:extLst>
                  <a:ext uri="{FF2B5EF4-FFF2-40B4-BE49-F238E27FC236}">
                    <a16:creationId xmlns:a16="http://schemas.microsoft.com/office/drawing/2014/main" id="{1E7106B3-89AC-33C7-6494-EE9A1468B8D1}"/>
                  </a:ext>
                </a:extLst>
              </p:cNvPr>
              <p:cNvSpPr/>
              <p:nvPr/>
            </p:nvSpPr>
            <p:spPr>
              <a:xfrm>
                <a:off x="1376558" y="379761"/>
                <a:ext cx="879906" cy="879906"/>
              </a:xfrm>
              <a:prstGeom prst="ellipse">
                <a:avLst/>
              </a:prstGeom>
              <a:solidFill>
                <a:srgbClr val="E6E2D8"/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000" dirty="0">
                    <a:solidFill>
                      <a:srgbClr val="10253F"/>
                    </a:solidFill>
                  </a:rPr>
                  <a:t>RGB</a:t>
                </a:r>
              </a:p>
              <a:p>
                <a:pPr algn="ctr"/>
                <a:r>
                  <a:rPr lang="pt-BR" sz="1000" dirty="0">
                    <a:solidFill>
                      <a:srgbClr val="10253F"/>
                    </a:solidFill>
                  </a:rPr>
                  <a:t>230</a:t>
                </a:r>
              </a:p>
              <a:p>
                <a:pPr algn="ctr"/>
                <a:r>
                  <a:rPr lang="pt-BR" sz="1000" dirty="0">
                    <a:solidFill>
                      <a:srgbClr val="10253F"/>
                    </a:solidFill>
                  </a:rPr>
                  <a:t>226</a:t>
                </a:r>
              </a:p>
              <a:p>
                <a:pPr algn="ctr"/>
                <a:r>
                  <a:rPr lang="pt-BR" sz="1000" dirty="0">
                    <a:solidFill>
                      <a:srgbClr val="10253F"/>
                    </a:solidFill>
                  </a:rPr>
                  <a:t>216</a:t>
                </a:r>
              </a:p>
            </p:txBody>
          </p:sp>
        </p:grpSp>
        <p:grpSp>
          <p:nvGrpSpPr>
            <p:cNvPr id="165" name="Grupo 10">
              <a:extLst>
                <a:ext uri="{FF2B5EF4-FFF2-40B4-BE49-F238E27FC236}">
                  <a16:creationId xmlns:a16="http://schemas.microsoft.com/office/drawing/2014/main" id="{ECEFE7FD-D3D6-B252-1C3D-46EE2753B7FC}"/>
                </a:ext>
              </a:extLst>
            </p:cNvPr>
            <p:cNvGrpSpPr/>
            <p:nvPr/>
          </p:nvGrpSpPr>
          <p:grpSpPr>
            <a:xfrm>
              <a:off x="5783649" y="2365846"/>
              <a:ext cx="2320752" cy="883998"/>
              <a:chOff x="3994408" y="1069081"/>
              <a:chExt cx="2320752" cy="883998"/>
            </a:xfrm>
          </p:grpSpPr>
          <p:sp>
            <p:nvSpPr>
              <p:cNvPr id="168" name="Elipse 167">
                <a:extLst>
                  <a:ext uri="{FF2B5EF4-FFF2-40B4-BE49-F238E27FC236}">
                    <a16:creationId xmlns:a16="http://schemas.microsoft.com/office/drawing/2014/main" id="{348B4209-35A9-98EC-4838-FB08A08D7EDD}"/>
                  </a:ext>
                </a:extLst>
              </p:cNvPr>
              <p:cNvSpPr/>
              <p:nvPr/>
            </p:nvSpPr>
            <p:spPr>
              <a:xfrm>
                <a:off x="3994408" y="1069081"/>
                <a:ext cx="857790" cy="857791"/>
              </a:xfrm>
              <a:prstGeom prst="ellipse">
                <a:avLst/>
              </a:pr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000" dirty="0"/>
                  <a:t>RGB</a:t>
                </a:r>
              </a:p>
              <a:p>
                <a:pPr algn="ctr"/>
                <a:r>
                  <a:rPr lang="pt-BR" sz="1000" dirty="0"/>
                  <a:t>102</a:t>
                </a:r>
              </a:p>
              <a:p>
                <a:pPr algn="ctr"/>
                <a:r>
                  <a:rPr lang="pt-BR" sz="1000" dirty="0"/>
                  <a:t>0</a:t>
                </a:r>
              </a:p>
              <a:p>
                <a:pPr algn="ctr"/>
                <a:r>
                  <a:rPr lang="pt-BR" sz="1000" dirty="0"/>
                  <a:t>102</a:t>
                </a:r>
              </a:p>
            </p:txBody>
          </p:sp>
          <p:sp>
            <p:nvSpPr>
              <p:cNvPr id="170" name="Elipse 169">
                <a:extLst>
                  <a:ext uri="{FF2B5EF4-FFF2-40B4-BE49-F238E27FC236}">
                    <a16:creationId xmlns:a16="http://schemas.microsoft.com/office/drawing/2014/main" id="{9BC306D6-589B-3BDD-786C-441C156D7235}"/>
                  </a:ext>
                </a:extLst>
              </p:cNvPr>
              <p:cNvSpPr/>
              <p:nvPr/>
            </p:nvSpPr>
            <p:spPr>
              <a:xfrm>
                <a:off x="4703136" y="1095289"/>
                <a:ext cx="857789" cy="857790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000" dirty="0"/>
                  <a:t>RGB</a:t>
                </a:r>
              </a:p>
              <a:p>
                <a:pPr algn="ctr"/>
                <a:r>
                  <a:rPr lang="pt-BR" sz="1000" dirty="0"/>
                  <a:t>204</a:t>
                </a:r>
              </a:p>
              <a:p>
                <a:pPr algn="ctr"/>
                <a:r>
                  <a:rPr lang="pt-BR" sz="1000" dirty="0"/>
                  <a:t>0</a:t>
                </a:r>
              </a:p>
              <a:p>
                <a:pPr algn="ctr"/>
                <a:r>
                  <a:rPr lang="pt-BR" sz="1000" dirty="0"/>
                  <a:t>255</a:t>
                </a:r>
              </a:p>
            </p:txBody>
          </p:sp>
          <p:sp>
            <p:nvSpPr>
              <p:cNvPr id="169" name="Elipse 168">
                <a:extLst>
                  <a:ext uri="{FF2B5EF4-FFF2-40B4-BE49-F238E27FC236}">
                    <a16:creationId xmlns:a16="http://schemas.microsoft.com/office/drawing/2014/main" id="{85D0FDFB-D011-5F63-DC11-29B4148F0A98}"/>
                  </a:ext>
                </a:extLst>
              </p:cNvPr>
              <p:cNvSpPr/>
              <p:nvPr/>
            </p:nvSpPr>
            <p:spPr>
              <a:xfrm>
                <a:off x="5457371" y="1080138"/>
                <a:ext cx="857789" cy="857790"/>
              </a:xfrm>
              <a:prstGeom prst="ellipse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45718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pt-BR" sz="1000" dirty="0"/>
                  <a:t>RGB</a:t>
                </a:r>
              </a:p>
              <a:p>
                <a:pPr algn="ctr"/>
                <a:r>
                  <a:rPr lang="pt-BR" sz="1000" dirty="0"/>
                  <a:t>255</a:t>
                </a:r>
              </a:p>
              <a:p>
                <a:pPr algn="ctr"/>
                <a:r>
                  <a:rPr lang="pt-BR" sz="1000" dirty="0"/>
                  <a:t>124</a:t>
                </a:r>
              </a:p>
              <a:p>
                <a:pPr algn="ctr"/>
                <a:r>
                  <a:rPr lang="pt-BR" sz="1000" dirty="0"/>
                  <a:t>128</a:t>
                </a:r>
              </a:p>
            </p:txBody>
          </p:sp>
        </p:grpSp>
        <p:grpSp>
          <p:nvGrpSpPr>
            <p:cNvPr id="188" name="Agrupar 187">
              <a:extLst>
                <a:ext uri="{FF2B5EF4-FFF2-40B4-BE49-F238E27FC236}">
                  <a16:creationId xmlns:a16="http://schemas.microsoft.com/office/drawing/2014/main" id="{D1BDFDDE-D448-AE8B-002E-9AA594EFE51B}"/>
                </a:ext>
              </a:extLst>
            </p:cNvPr>
            <p:cNvGrpSpPr/>
            <p:nvPr/>
          </p:nvGrpSpPr>
          <p:grpSpPr>
            <a:xfrm>
              <a:off x="3281618" y="350544"/>
              <a:ext cx="2534716" cy="1483158"/>
              <a:chOff x="3281618" y="350544"/>
              <a:chExt cx="2534716" cy="1483158"/>
            </a:xfrm>
          </p:grpSpPr>
          <p:grpSp>
            <p:nvGrpSpPr>
              <p:cNvPr id="189" name="Agrupar 188">
                <a:extLst>
                  <a:ext uri="{FF2B5EF4-FFF2-40B4-BE49-F238E27FC236}">
                    <a16:creationId xmlns:a16="http://schemas.microsoft.com/office/drawing/2014/main" id="{F35DF5DC-C328-A276-922B-83AD0277E53A}"/>
                  </a:ext>
                </a:extLst>
              </p:cNvPr>
              <p:cNvGrpSpPr/>
              <p:nvPr/>
            </p:nvGrpSpPr>
            <p:grpSpPr>
              <a:xfrm>
                <a:off x="3281618" y="357107"/>
                <a:ext cx="1008112" cy="1420443"/>
                <a:chOff x="1362816" y="2171331"/>
                <a:chExt cx="1008112" cy="1420443"/>
              </a:xfrm>
            </p:grpSpPr>
            <p:sp>
              <p:nvSpPr>
                <p:cNvPr id="196" name="Elipse 195">
                  <a:extLst>
                    <a:ext uri="{FF2B5EF4-FFF2-40B4-BE49-F238E27FC236}">
                      <a16:creationId xmlns:a16="http://schemas.microsoft.com/office/drawing/2014/main" id="{59314869-0862-943F-8316-CFEB9D3461D5}"/>
                    </a:ext>
                  </a:extLst>
                </p:cNvPr>
                <p:cNvSpPr/>
                <p:nvPr/>
              </p:nvSpPr>
              <p:spPr>
                <a:xfrm>
                  <a:off x="1430924" y="2171331"/>
                  <a:ext cx="879906" cy="879906"/>
                </a:xfrm>
                <a:prstGeom prst="ellipse">
                  <a:avLst/>
                </a:prstGeom>
                <a:solidFill>
                  <a:srgbClr val="4040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pt-BR" sz="1000" dirty="0"/>
                    <a:t>RGB</a:t>
                  </a:r>
                </a:p>
                <a:p>
                  <a:pPr algn="ctr"/>
                  <a:r>
                    <a:rPr lang="pt-BR" sz="1000" dirty="0"/>
                    <a:t>64</a:t>
                  </a:r>
                </a:p>
                <a:p>
                  <a:pPr algn="ctr"/>
                  <a:r>
                    <a:rPr lang="pt-BR" sz="1000" dirty="0"/>
                    <a:t>64</a:t>
                  </a:r>
                </a:p>
                <a:p>
                  <a:pPr algn="ctr"/>
                  <a:r>
                    <a:rPr lang="pt-BR" sz="1000" dirty="0"/>
                    <a:t>64</a:t>
                  </a:r>
                </a:p>
              </p:txBody>
            </p:sp>
            <p:sp>
              <p:nvSpPr>
                <p:cNvPr id="197" name="Freeform 8">
                  <a:extLst>
                    <a:ext uri="{FF2B5EF4-FFF2-40B4-BE49-F238E27FC236}">
                      <a16:creationId xmlns:a16="http://schemas.microsoft.com/office/drawing/2014/main" id="{27C21B44-D684-094C-A9EB-E630E14E1AAF}"/>
                    </a:ext>
                  </a:extLst>
                </p:cNvPr>
                <p:cNvSpPr/>
                <p:nvPr/>
              </p:nvSpPr>
              <p:spPr>
                <a:xfrm>
                  <a:off x="1362816" y="3083473"/>
                  <a:ext cx="1008112" cy="508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992" h="2289445">
                      <a:moveTo>
                        <a:pt x="0" y="0"/>
                      </a:moveTo>
                      <a:lnTo>
                        <a:pt x="2836992" y="0"/>
                      </a:lnTo>
                      <a:lnTo>
                        <a:pt x="2836992" y="2289445"/>
                      </a:lnTo>
                      <a:lnTo>
                        <a:pt x="0" y="2289445"/>
                      </a:lnTo>
                      <a:close/>
                    </a:path>
                  </a:pathLst>
                </a:custGeom>
                <a:noFill/>
              </p:spPr>
              <p:txBody>
                <a:bodyPr anchor="t"/>
                <a:lstStyle>
                  <a:defPPr>
                    <a:defRPr lang="en-US"/>
                  </a:defPPr>
                  <a:lvl1pPr marL="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pt-BR" sz="1100" dirty="0"/>
                    <a:t>#404040</a:t>
                  </a:r>
                </a:p>
              </p:txBody>
            </p:sp>
          </p:grpSp>
          <p:grpSp>
            <p:nvGrpSpPr>
              <p:cNvPr id="190" name="Agrupar 189">
                <a:extLst>
                  <a:ext uri="{FF2B5EF4-FFF2-40B4-BE49-F238E27FC236}">
                    <a16:creationId xmlns:a16="http://schemas.microsoft.com/office/drawing/2014/main" id="{A6442B9D-5139-D6A5-AD40-BE9F48BEC944}"/>
                  </a:ext>
                </a:extLst>
              </p:cNvPr>
              <p:cNvGrpSpPr/>
              <p:nvPr/>
            </p:nvGrpSpPr>
            <p:grpSpPr>
              <a:xfrm>
                <a:off x="4010622" y="350544"/>
                <a:ext cx="1070873" cy="1483158"/>
                <a:chOff x="97982" y="2164768"/>
                <a:chExt cx="1070873" cy="1483158"/>
              </a:xfrm>
            </p:grpSpPr>
            <p:sp>
              <p:nvSpPr>
                <p:cNvPr id="194" name="Elipse 193">
                  <a:extLst>
                    <a:ext uri="{FF2B5EF4-FFF2-40B4-BE49-F238E27FC236}">
                      <a16:creationId xmlns:a16="http://schemas.microsoft.com/office/drawing/2014/main" id="{A4461AFB-4DD2-BCB4-DE1C-0B651298000C}"/>
                    </a:ext>
                  </a:extLst>
                </p:cNvPr>
                <p:cNvSpPr/>
                <p:nvPr/>
              </p:nvSpPr>
              <p:spPr>
                <a:xfrm>
                  <a:off x="193466" y="2164768"/>
                  <a:ext cx="879906" cy="879906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pt-BR" sz="1000" dirty="0"/>
                    <a:t>RGB</a:t>
                  </a:r>
                </a:p>
                <a:p>
                  <a:pPr algn="ctr"/>
                  <a:r>
                    <a:rPr lang="pt-BR" sz="1000" dirty="0"/>
                    <a:t>128</a:t>
                  </a:r>
                </a:p>
                <a:p>
                  <a:pPr algn="ctr"/>
                  <a:r>
                    <a:rPr lang="pt-BR" sz="1000" dirty="0"/>
                    <a:t>128</a:t>
                  </a:r>
                </a:p>
                <a:p>
                  <a:pPr algn="ctr"/>
                  <a:r>
                    <a:rPr lang="pt-BR" sz="1000" dirty="0"/>
                    <a:t>128</a:t>
                  </a:r>
                </a:p>
              </p:txBody>
            </p:sp>
            <p:sp>
              <p:nvSpPr>
                <p:cNvPr id="195" name="Freeform 8">
                  <a:extLst>
                    <a:ext uri="{FF2B5EF4-FFF2-40B4-BE49-F238E27FC236}">
                      <a16:creationId xmlns:a16="http://schemas.microsoft.com/office/drawing/2014/main" id="{3F2DA8A0-B4BE-D140-D710-5C0201C18127}"/>
                    </a:ext>
                  </a:extLst>
                </p:cNvPr>
                <p:cNvSpPr/>
                <p:nvPr/>
              </p:nvSpPr>
              <p:spPr>
                <a:xfrm>
                  <a:off x="97982" y="3085247"/>
                  <a:ext cx="1070873" cy="5626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992" h="2289445">
                      <a:moveTo>
                        <a:pt x="0" y="0"/>
                      </a:moveTo>
                      <a:lnTo>
                        <a:pt x="2836992" y="0"/>
                      </a:lnTo>
                      <a:lnTo>
                        <a:pt x="2836992" y="2289445"/>
                      </a:lnTo>
                      <a:lnTo>
                        <a:pt x="0" y="2289445"/>
                      </a:lnTo>
                      <a:close/>
                    </a:path>
                  </a:pathLst>
                </a:custGeom>
                <a:noFill/>
              </p:spPr>
              <p:txBody>
                <a:bodyPr anchor="t"/>
                <a:lstStyle>
                  <a:defPPr>
                    <a:defRPr lang="en-US"/>
                  </a:defPPr>
                  <a:lvl1pPr marL="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pt-BR" sz="1100" dirty="0"/>
                    <a:t>#808080</a:t>
                  </a:r>
                </a:p>
              </p:txBody>
            </p:sp>
          </p:grpSp>
          <p:grpSp>
            <p:nvGrpSpPr>
              <p:cNvPr id="191" name="Agrupar 190">
                <a:extLst>
                  <a:ext uri="{FF2B5EF4-FFF2-40B4-BE49-F238E27FC236}">
                    <a16:creationId xmlns:a16="http://schemas.microsoft.com/office/drawing/2014/main" id="{466B7D25-5CFB-CD4A-59A8-4109A9AA4297}"/>
                  </a:ext>
                </a:extLst>
              </p:cNvPr>
              <p:cNvGrpSpPr/>
              <p:nvPr/>
            </p:nvGrpSpPr>
            <p:grpSpPr>
              <a:xfrm>
                <a:off x="4808222" y="375483"/>
                <a:ext cx="1008112" cy="1380805"/>
                <a:chOff x="-1020024" y="2189707"/>
                <a:chExt cx="1008112" cy="1380805"/>
              </a:xfrm>
            </p:grpSpPr>
            <p:sp>
              <p:nvSpPr>
                <p:cNvPr id="192" name="Elipse 191">
                  <a:extLst>
                    <a:ext uri="{FF2B5EF4-FFF2-40B4-BE49-F238E27FC236}">
                      <a16:creationId xmlns:a16="http://schemas.microsoft.com/office/drawing/2014/main" id="{5759F223-F909-2FC6-BE06-A2826B63D284}"/>
                    </a:ext>
                  </a:extLst>
                </p:cNvPr>
                <p:cNvSpPr/>
                <p:nvPr/>
              </p:nvSpPr>
              <p:spPr>
                <a:xfrm>
                  <a:off x="-973671" y="2189707"/>
                  <a:ext cx="879906" cy="879906"/>
                </a:xfrm>
                <a:prstGeom prst="ellipse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pt-BR" sz="1000" dirty="0"/>
                    <a:t>RGB</a:t>
                  </a:r>
                </a:p>
                <a:p>
                  <a:pPr algn="ctr"/>
                  <a:r>
                    <a:rPr lang="pt-BR" sz="1000" dirty="0"/>
                    <a:t>217</a:t>
                  </a:r>
                </a:p>
                <a:p>
                  <a:pPr algn="ctr"/>
                  <a:r>
                    <a:rPr lang="pt-BR" sz="1000" dirty="0"/>
                    <a:t>217</a:t>
                  </a:r>
                </a:p>
                <a:p>
                  <a:pPr algn="ctr"/>
                  <a:r>
                    <a:rPr lang="pt-BR" sz="1000" dirty="0"/>
                    <a:t>217</a:t>
                  </a:r>
                </a:p>
              </p:txBody>
            </p:sp>
            <p:sp>
              <p:nvSpPr>
                <p:cNvPr id="193" name="Freeform 8">
                  <a:extLst>
                    <a:ext uri="{FF2B5EF4-FFF2-40B4-BE49-F238E27FC236}">
                      <a16:creationId xmlns:a16="http://schemas.microsoft.com/office/drawing/2014/main" id="{57275060-F8C3-E0C5-5D22-C30F13C416D7}"/>
                    </a:ext>
                  </a:extLst>
                </p:cNvPr>
                <p:cNvSpPr/>
                <p:nvPr/>
              </p:nvSpPr>
              <p:spPr>
                <a:xfrm>
                  <a:off x="-1020024" y="3062210"/>
                  <a:ext cx="1008112" cy="508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992" h="2289445">
                      <a:moveTo>
                        <a:pt x="0" y="0"/>
                      </a:moveTo>
                      <a:lnTo>
                        <a:pt x="2836992" y="0"/>
                      </a:lnTo>
                      <a:lnTo>
                        <a:pt x="2836992" y="2289445"/>
                      </a:lnTo>
                      <a:lnTo>
                        <a:pt x="0" y="2289445"/>
                      </a:lnTo>
                      <a:close/>
                    </a:path>
                  </a:pathLst>
                </a:custGeom>
                <a:noFill/>
              </p:spPr>
              <p:txBody>
                <a:bodyPr anchor="t"/>
                <a:lstStyle>
                  <a:defPPr>
                    <a:defRPr lang="en-US"/>
                  </a:defPPr>
                  <a:lvl1pPr marL="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45718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pt-BR" sz="1100" dirty="0"/>
                    <a:t>#D9D9D9</a:t>
                  </a:r>
                </a:p>
              </p:txBody>
            </p:sp>
          </p:grpSp>
        </p:grpSp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48414311-F584-3180-D8B9-59BFB28AD627}"/>
              </a:ext>
            </a:extLst>
          </p:cNvPr>
          <p:cNvSpPr>
            <a:spLocks/>
          </p:cNvSpPr>
          <p:nvPr/>
        </p:nvSpPr>
        <p:spPr>
          <a:xfrm>
            <a:off x="1864504" y="1139121"/>
            <a:ext cx="692561" cy="686479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rgbClr val="10253F"/>
                </a:solidFill>
              </a:rPr>
              <a:t>RGB</a:t>
            </a:r>
          </a:p>
          <a:p>
            <a:pPr algn="ctr"/>
            <a:r>
              <a:rPr lang="pt-BR" sz="1000" dirty="0">
                <a:solidFill>
                  <a:srgbClr val="10253F"/>
                </a:solidFill>
              </a:rPr>
              <a:t>255</a:t>
            </a:r>
          </a:p>
          <a:p>
            <a:pPr algn="ctr"/>
            <a:r>
              <a:rPr lang="pt-BR" sz="1000" dirty="0">
                <a:solidFill>
                  <a:srgbClr val="10253F"/>
                </a:solidFill>
              </a:rPr>
              <a:t>255</a:t>
            </a:r>
          </a:p>
          <a:p>
            <a:pPr algn="ctr"/>
            <a:r>
              <a:rPr lang="pt-BR" sz="1000" dirty="0">
                <a:solidFill>
                  <a:srgbClr val="10253F"/>
                </a:solidFill>
              </a:rPr>
              <a:t>255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A8CEEA2E-A9A7-1C8F-D9E7-0568AB5C2821}"/>
              </a:ext>
            </a:extLst>
          </p:cNvPr>
          <p:cNvSpPr/>
          <p:nvPr/>
        </p:nvSpPr>
        <p:spPr>
          <a:xfrm>
            <a:off x="1183456" y="1859716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#E6E2D8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EB4741E-EB84-8F8F-F7F3-91E70773D4F3}"/>
              </a:ext>
            </a:extLst>
          </p:cNvPr>
          <p:cNvSpPr/>
          <p:nvPr/>
        </p:nvSpPr>
        <p:spPr>
          <a:xfrm>
            <a:off x="4855900" y="1133739"/>
            <a:ext cx="692561" cy="686479"/>
          </a:xfrm>
          <a:prstGeom prst="ellipse">
            <a:avLst/>
          </a:prstGeom>
          <a:solidFill>
            <a:srgbClr val="021D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bg1"/>
                </a:solidFill>
              </a:rPr>
              <a:t>RGB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29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5C42C99-9A80-5F51-8831-B6B07F1BACED}"/>
              </a:ext>
            </a:extLst>
          </p:cNvPr>
          <p:cNvSpPr/>
          <p:nvPr/>
        </p:nvSpPr>
        <p:spPr>
          <a:xfrm>
            <a:off x="5437865" y="1131046"/>
            <a:ext cx="692561" cy="686479"/>
          </a:xfrm>
          <a:prstGeom prst="ellipse">
            <a:avLst/>
          </a:prstGeom>
          <a:solidFill>
            <a:srgbClr val="004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bg1"/>
                </a:solidFill>
              </a:rPr>
              <a:t>RGB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0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76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118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DA39137-A425-7DFE-61F2-0F4CE7E1E791}"/>
              </a:ext>
            </a:extLst>
          </p:cNvPr>
          <p:cNvSpPr/>
          <p:nvPr/>
        </p:nvSpPr>
        <p:spPr>
          <a:xfrm>
            <a:off x="6048971" y="1131045"/>
            <a:ext cx="692561" cy="686479"/>
          </a:xfrm>
          <a:prstGeom prst="ellipse">
            <a:avLst/>
          </a:prstGeom>
          <a:solidFill>
            <a:srgbClr val="3054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/>
              <a:t>RGB</a:t>
            </a:r>
          </a:p>
          <a:p>
            <a:pPr algn="ctr"/>
            <a:r>
              <a:rPr lang="pt-BR" sz="1000" dirty="0"/>
              <a:t>48</a:t>
            </a:r>
          </a:p>
          <a:p>
            <a:pPr algn="ctr"/>
            <a:r>
              <a:rPr lang="pt-BR" sz="1000" dirty="0"/>
              <a:t>84</a:t>
            </a:r>
          </a:p>
          <a:p>
            <a:pPr algn="ctr"/>
            <a:r>
              <a:rPr lang="pt-BR" sz="1000" dirty="0"/>
              <a:t>150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9FB30F8-3E87-7B16-BD52-2264BB031D77}"/>
              </a:ext>
            </a:extLst>
          </p:cNvPr>
          <p:cNvSpPr/>
          <p:nvPr/>
        </p:nvSpPr>
        <p:spPr>
          <a:xfrm>
            <a:off x="6643466" y="1159113"/>
            <a:ext cx="692561" cy="686479"/>
          </a:xfrm>
          <a:prstGeom prst="ellipse">
            <a:avLst/>
          </a:prstGeom>
          <a:solidFill>
            <a:srgbClr val="48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/>
              <a:t>RGB</a:t>
            </a:r>
          </a:p>
          <a:p>
            <a:pPr algn="ctr"/>
            <a:r>
              <a:rPr lang="pt-BR" sz="1000" dirty="0"/>
              <a:t>72</a:t>
            </a:r>
          </a:p>
          <a:p>
            <a:pPr algn="ctr"/>
            <a:r>
              <a:rPr lang="pt-BR" sz="1000" dirty="0"/>
              <a:t>138</a:t>
            </a:r>
          </a:p>
          <a:p>
            <a:pPr algn="ctr"/>
            <a:r>
              <a:rPr lang="pt-BR" sz="1000" dirty="0"/>
              <a:t>172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059F6FB-D063-0137-810D-43582E376143}"/>
              </a:ext>
            </a:extLst>
          </p:cNvPr>
          <p:cNvSpPr/>
          <p:nvPr/>
        </p:nvSpPr>
        <p:spPr>
          <a:xfrm>
            <a:off x="7239670" y="1158576"/>
            <a:ext cx="692561" cy="686479"/>
          </a:xfrm>
          <a:prstGeom prst="ellipse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/>
              <a:t>RGB</a:t>
            </a:r>
          </a:p>
          <a:p>
            <a:pPr algn="ctr"/>
            <a:r>
              <a:rPr lang="pt-BR" sz="1000" dirty="0"/>
              <a:t>0</a:t>
            </a:r>
          </a:p>
          <a:p>
            <a:pPr algn="ctr"/>
            <a:r>
              <a:rPr lang="pt-BR" sz="1000" dirty="0"/>
              <a:t>102</a:t>
            </a:r>
          </a:p>
          <a:p>
            <a:pPr algn="ctr"/>
            <a:r>
              <a:rPr lang="pt-BR" sz="1000" dirty="0"/>
              <a:t>255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3711E93A-8681-B7F5-91E3-DC28D5F21D15}"/>
              </a:ext>
            </a:extLst>
          </p:cNvPr>
          <p:cNvSpPr/>
          <p:nvPr/>
        </p:nvSpPr>
        <p:spPr>
          <a:xfrm>
            <a:off x="7847297" y="1158576"/>
            <a:ext cx="692561" cy="686479"/>
          </a:xfrm>
          <a:prstGeom prst="ellipse">
            <a:avLst/>
          </a:prstGeom>
          <a:solidFill>
            <a:srgbClr val="8EA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/>
              <a:t>RGB</a:t>
            </a:r>
          </a:p>
          <a:p>
            <a:pPr algn="ctr"/>
            <a:r>
              <a:rPr lang="pt-BR" sz="1000" dirty="0"/>
              <a:t>142</a:t>
            </a:r>
          </a:p>
          <a:p>
            <a:pPr algn="ctr"/>
            <a:r>
              <a:rPr lang="pt-BR" sz="1000" dirty="0"/>
              <a:t>169</a:t>
            </a:r>
          </a:p>
          <a:p>
            <a:pPr algn="ctr"/>
            <a:r>
              <a:rPr lang="pt-BR" sz="1000" dirty="0"/>
              <a:t>219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4B494D4E-2FCD-9D5F-E942-B818731C6D3B}"/>
              </a:ext>
            </a:extLst>
          </p:cNvPr>
          <p:cNvSpPr/>
          <p:nvPr/>
        </p:nvSpPr>
        <p:spPr>
          <a:xfrm>
            <a:off x="2349419" y="2715897"/>
            <a:ext cx="692561" cy="686479"/>
          </a:xfrm>
          <a:prstGeom prst="ellipse">
            <a:avLst/>
          </a:prstGeom>
          <a:solidFill>
            <a:srgbClr val="9B19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bg1"/>
                </a:solidFill>
              </a:rPr>
              <a:t>RGB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155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25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92D6D17C-7338-5DA8-1B53-AD307D2F1803}"/>
              </a:ext>
            </a:extLst>
          </p:cNvPr>
          <p:cNvSpPr/>
          <p:nvPr/>
        </p:nvSpPr>
        <p:spPr>
          <a:xfrm>
            <a:off x="2915666" y="2711403"/>
            <a:ext cx="692561" cy="686479"/>
          </a:xfrm>
          <a:prstGeom prst="ellipse">
            <a:avLst/>
          </a:prstGeom>
          <a:solidFill>
            <a:srgbClr val="C4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bg1"/>
                </a:solidFill>
              </a:rPr>
              <a:t>RGB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196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8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8840C26A-79DD-2AA6-14DB-ABF1F9BA9F8D}"/>
              </a:ext>
            </a:extLst>
          </p:cNvPr>
          <p:cNvSpPr/>
          <p:nvPr/>
        </p:nvSpPr>
        <p:spPr>
          <a:xfrm>
            <a:off x="3492871" y="2717265"/>
            <a:ext cx="692561" cy="686479"/>
          </a:xfrm>
          <a:prstGeom prst="ellipse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dirty="0">
                <a:solidFill>
                  <a:schemeClr val="bg1"/>
                </a:solidFill>
              </a:rPr>
              <a:t>RGB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204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51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436A655-6C03-DE04-C7B1-971BC9AD60F0}"/>
              </a:ext>
            </a:extLst>
          </p:cNvPr>
          <p:cNvSpPr/>
          <p:nvPr/>
        </p:nvSpPr>
        <p:spPr>
          <a:xfrm>
            <a:off x="4805446" y="1843177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#021D61</a:t>
            </a: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B9FC24DE-D3AA-787A-B829-1F0B555697EC}"/>
              </a:ext>
            </a:extLst>
          </p:cNvPr>
          <p:cNvSpPr/>
          <p:nvPr/>
        </p:nvSpPr>
        <p:spPr>
          <a:xfrm>
            <a:off x="2298965" y="3380629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#9B1914</a:t>
            </a: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F70998F3-B5F3-024E-7A3A-D51F9924F7B8}"/>
              </a:ext>
            </a:extLst>
          </p:cNvPr>
          <p:cNvSpPr/>
          <p:nvPr/>
        </p:nvSpPr>
        <p:spPr>
          <a:xfrm>
            <a:off x="2868832" y="3380629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#C40808</a:t>
            </a: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1259D746-DB07-DBDA-93B1-8BE517798783}"/>
              </a:ext>
            </a:extLst>
          </p:cNvPr>
          <p:cNvSpPr/>
          <p:nvPr/>
        </p:nvSpPr>
        <p:spPr>
          <a:xfrm>
            <a:off x="3442417" y="3380629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#CC3300</a:t>
            </a: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4553D2EA-E556-1820-A460-D69094CF7183}"/>
              </a:ext>
            </a:extLst>
          </p:cNvPr>
          <p:cNvSpPr/>
          <p:nvPr/>
        </p:nvSpPr>
        <p:spPr>
          <a:xfrm>
            <a:off x="4656856" y="3412894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#660066</a:t>
            </a:r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76D8FAFC-4038-5832-2A97-A02610071990}"/>
              </a:ext>
            </a:extLst>
          </p:cNvPr>
          <p:cNvSpPr/>
          <p:nvPr/>
        </p:nvSpPr>
        <p:spPr>
          <a:xfrm>
            <a:off x="5231649" y="3409701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#CC00FF</a:t>
            </a:r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DF1C27C0-79B9-DE33-BD93-41E14055953F}"/>
              </a:ext>
            </a:extLst>
          </p:cNvPr>
          <p:cNvSpPr/>
          <p:nvPr/>
        </p:nvSpPr>
        <p:spPr>
          <a:xfrm>
            <a:off x="5808330" y="3389708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#FF7C80</a:t>
            </a:r>
          </a:p>
        </p:txBody>
      </p:sp>
      <p:sp>
        <p:nvSpPr>
          <p:cNvPr id="29" name="Freeform 8">
            <a:extLst>
              <a:ext uri="{FF2B5EF4-FFF2-40B4-BE49-F238E27FC236}">
                <a16:creationId xmlns:a16="http://schemas.microsoft.com/office/drawing/2014/main" id="{F842BA46-8ECA-3B2F-2FB8-057DEF22C44E}"/>
              </a:ext>
            </a:extLst>
          </p:cNvPr>
          <p:cNvSpPr/>
          <p:nvPr/>
        </p:nvSpPr>
        <p:spPr>
          <a:xfrm>
            <a:off x="6586643" y="1831111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#488AAC</a:t>
            </a:r>
          </a:p>
        </p:txBody>
      </p:sp>
      <p:sp>
        <p:nvSpPr>
          <p:cNvPr id="30" name="Freeform 8">
            <a:extLst>
              <a:ext uri="{FF2B5EF4-FFF2-40B4-BE49-F238E27FC236}">
                <a16:creationId xmlns:a16="http://schemas.microsoft.com/office/drawing/2014/main" id="{0DCE2A3F-2801-37AB-EB21-CC1669BE9811}"/>
              </a:ext>
            </a:extLst>
          </p:cNvPr>
          <p:cNvSpPr/>
          <p:nvPr/>
        </p:nvSpPr>
        <p:spPr>
          <a:xfrm>
            <a:off x="6000925" y="1827783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#305496</a:t>
            </a: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E49DF1BD-70BD-0FFE-CF82-61A22FA5D101}"/>
              </a:ext>
            </a:extLst>
          </p:cNvPr>
          <p:cNvSpPr/>
          <p:nvPr/>
        </p:nvSpPr>
        <p:spPr>
          <a:xfrm>
            <a:off x="5400318" y="1829311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#004C76</a:t>
            </a:r>
          </a:p>
        </p:txBody>
      </p:sp>
      <p:sp>
        <p:nvSpPr>
          <p:cNvPr id="32" name="Freeform 8">
            <a:extLst>
              <a:ext uri="{FF2B5EF4-FFF2-40B4-BE49-F238E27FC236}">
                <a16:creationId xmlns:a16="http://schemas.microsoft.com/office/drawing/2014/main" id="{5522AEB6-6DE0-83ED-7533-C69B1EE56CF1}"/>
              </a:ext>
            </a:extLst>
          </p:cNvPr>
          <p:cNvSpPr/>
          <p:nvPr/>
        </p:nvSpPr>
        <p:spPr>
          <a:xfrm>
            <a:off x="7803773" y="1830718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#8EA9DB</a:t>
            </a:r>
          </a:p>
        </p:txBody>
      </p:sp>
      <p:sp>
        <p:nvSpPr>
          <p:cNvPr id="33" name="Freeform 8">
            <a:extLst>
              <a:ext uri="{FF2B5EF4-FFF2-40B4-BE49-F238E27FC236}">
                <a16:creationId xmlns:a16="http://schemas.microsoft.com/office/drawing/2014/main" id="{0015AD9A-12BF-FD7F-287C-13E84B24EE03}"/>
              </a:ext>
            </a:extLst>
          </p:cNvPr>
          <p:cNvSpPr/>
          <p:nvPr/>
        </p:nvSpPr>
        <p:spPr>
          <a:xfrm>
            <a:off x="7187251" y="1843177"/>
            <a:ext cx="793469" cy="396563"/>
          </a:xfrm>
          <a:custGeom>
            <a:avLst/>
            <a:gdLst/>
            <a:ahLst/>
            <a:cxnLst/>
            <a:rect l="l" t="t" r="r" b="b"/>
            <a:pathLst>
              <a:path w="2836992" h="2289445">
                <a:moveTo>
                  <a:pt x="0" y="0"/>
                </a:moveTo>
                <a:lnTo>
                  <a:pt x="2836992" y="0"/>
                </a:lnTo>
                <a:lnTo>
                  <a:pt x="2836992" y="2289445"/>
                </a:lnTo>
                <a:lnTo>
                  <a:pt x="0" y="2289445"/>
                </a:lnTo>
                <a:close/>
              </a:path>
            </a:pathLst>
          </a:custGeom>
          <a:noFill/>
        </p:spPr>
        <p:txBody>
          <a:bodyPr anchor="t"/>
          <a:lstStyle>
            <a:defPPr>
              <a:defRPr lang="en-US"/>
            </a:defPPr>
            <a:lvl1pPr marL="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/>
              <a:t>#0066FF</a:t>
            </a:r>
          </a:p>
        </p:txBody>
      </p:sp>
    </p:spTree>
    <p:extLst>
      <p:ext uri="{BB962C8B-B14F-4D97-AF65-F5344CB8AC3E}">
        <p14:creationId xmlns:p14="http://schemas.microsoft.com/office/powerpoint/2010/main" val="139748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ítulo 1">
            <a:extLst>
              <a:ext uri="{FF2B5EF4-FFF2-40B4-BE49-F238E27FC236}">
                <a16:creationId xmlns:a16="http://schemas.microsoft.com/office/drawing/2014/main" id="{F89EF8CD-4178-5DAA-86E9-3433EF792BEA}"/>
              </a:ext>
            </a:extLst>
          </p:cNvPr>
          <p:cNvSpPr txBox="1">
            <a:spLocks/>
          </p:cNvSpPr>
          <p:nvPr/>
        </p:nvSpPr>
        <p:spPr>
          <a:xfrm>
            <a:off x="2695699" y="106801"/>
            <a:ext cx="4061362" cy="4154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pt-BR" sz="2625" b="1" dirty="0">
                <a:ln w="9525">
                  <a:noFill/>
                  <a:prstDash val="solid"/>
                </a:ln>
                <a:solidFill>
                  <a:schemeClr val="bg1"/>
                </a:solidFill>
                <a:latin typeface="Abwechselnschrift" panose="00000700000000000000"/>
              </a:rPr>
              <a:t>Ícones</a:t>
            </a:r>
          </a:p>
        </p:txBody>
      </p:sp>
      <p:grpSp>
        <p:nvGrpSpPr>
          <p:cNvPr id="629" name="Group 49">
            <a:extLst>
              <a:ext uri="{FF2B5EF4-FFF2-40B4-BE49-F238E27FC236}">
                <a16:creationId xmlns:a16="http://schemas.microsoft.com/office/drawing/2014/main" id="{6474910C-9C41-7974-587B-C015F43335FA}"/>
              </a:ext>
            </a:extLst>
          </p:cNvPr>
          <p:cNvGrpSpPr/>
          <p:nvPr/>
        </p:nvGrpSpPr>
        <p:grpSpPr>
          <a:xfrm>
            <a:off x="295859" y="800789"/>
            <a:ext cx="233250" cy="222891"/>
            <a:chOff x="7004050" y="360363"/>
            <a:chExt cx="250825" cy="250825"/>
          </a:xfrm>
          <a:solidFill>
            <a:srgbClr val="10253F"/>
          </a:solidFill>
        </p:grpSpPr>
        <p:sp>
          <p:nvSpPr>
            <p:cNvPr id="1131" name="Freeform 50">
              <a:extLst>
                <a:ext uri="{FF2B5EF4-FFF2-40B4-BE49-F238E27FC236}">
                  <a16:creationId xmlns:a16="http://schemas.microsoft.com/office/drawing/2014/main" id="{B198506A-FA50-F83F-C463-E1AE548B75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050" y="360363"/>
              <a:ext cx="250825" cy="250825"/>
            </a:xfrm>
            <a:custGeom>
              <a:avLst/>
              <a:gdLst>
                <a:gd name="T0" fmla="*/ 32 w 64"/>
                <a:gd name="T1" fmla="*/ 4 h 64"/>
                <a:gd name="T2" fmla="*/ 60 w 64"/>
                <a:gd name="T3" fmla="*/ 32 h 64"/>
                <a:gd name="T4" fmla="*/ 32 w 64"/>
                <a:gd name="T5" fmla="*/ 60 h 64"/>
                <a:gd name="T6" fmla="*/ 4 w 64"/>
                <a:gd name="T7" fmla="*/ 32 h 64"/>
                <a:gd name="T8" fmla="*/ 32 w 64"/>
                <a:gd name="T9" fmla="*/ 4 h 64"/>
                <a:gd name="T10" fmla="*/ 32 w 64"/>
                <a:gd name="T11" fmla="*/ 0 h 64"/>
                <a:gd name="T12" fmla="*/ 0 w 64"/>
                <a:gd name="T13" fmla="*/ 32 h 64"/>
                <a:gd name="T14" fmla="*/ 32 w 64"/>
                <a:gd name="T15" fmla="*/ 64 h 64"/>
                <a:gd name="T16" fmla="*/ 64 w 64"/>
                <a:gd name="T17" fmla="*/ 32 h 64"/>
                <a:gd name="T18" fmla="*/ 32 w 64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4"/>
                  </a:moveTo>
                  <a:cubicBezTo>
                    <a:pt x="48" y="4"/>
                    <a:pt x="60" y="17"/>
                    <a:pt x="60" y="32"/>
                  </a:cubicBezTo>
                  <a:cubicBezTo>
                    <a:pt x="60" y="47"/>
                    <a:pt x="48" y="60"/>
                    <a:pt x="32" y="60"/>
                  </a:cubicBezTo>
                  <a:cubicBezTo>
                    <a:pt x="17" y="60"/>
                    <a:pt x="4" y="4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moveTo>
                    <a:pt x="32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2" name="Freeform 51">
              <a:extLst>
                <a:ext uri="{FF2B5EF4-FFF2-40B4-BE49-F238E27FC236}">
                  <a16:creationId xmlns:a16="http://schemas.microsoft.com/office/drawing/2014/main" id="{9D3BE8B2-1888-F73D-BF1C-FFDD3E3AE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7713" y="403226"/>
              <a:ext cx="93663" cy="160338"/>
            </a:xfrm>
            <a:custGeom>
              <a:avLst/>
              <a:gdLst>
                <a:gd name="T0" fmla="*/ 0 w 59"/>
                <a:gd name="T1" fmla="*/ 74 h 101"/>
                <a:gd name="T2" fmla="*/ 30 w 59"/>
                <a:gd name="T3" fmla="*/ 49 h 101"/>
                <a:gd name="T4" fmla="*/ 0 w 59"/>
                <a:gd name="T5" fmla="*/ 25 h 101"/>
                <a:gd name="T6" fmla="*/ 0 w 59"/>
                <a:gd name="T7" fmla="*/ 0 h 101"/>
                <a:gd name="T8" fmla="*/ 59 w 59"/>
                <a:gd name="T9" fmla="*/ 49 h 101"/>
                <a:gd name="T10" fmla="*/ 0 w 59"/>
                <a:gd name="T11" fmla="*/ 101 h 101"/>
                <a:gd name="T12" fmla="*/ 0 w 59"/>
                <a:gd name="T13" fmla="*/ 7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1">
                  <a:moveTo>
                    <a:pt x="0" y="74"/>
                  </a:moveTo>
                  <a:lnTo>
                    <a:pt x="30" y="49"/>
                  </a:lnTo>
                  <a:lnTo>
                    <a:pt x="0" y="25"/>
                  </a:lnTo>
                  <a:lnTo>
                    <a:pt x="0" y="0"/>
                  </a:lnTo>
                  <a:lnTo>
                    <a:pt x="59" y="49"/>
                  </a:lnTo>
                  <a:lnTo>
                    <a:pt x="0" y="101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0" name="Group 18">
            <a:extLst>
              <a:ext uri="{FF2B5EF4-FFF2-40B4-BE49-F238E27FC236}">
                <a16:creationId xmlns:a16="http://schemas.microsoft.com/office/drawing/2014/main" id="{9C1A8872-C44D-0D52-AE92-346946232C0B}"/>
              </a:ext>
            </a:extLst>
          </p:cNvPr>
          <p:cNvGrpSpPr/>
          <p:nvPr/>
        </p:nvGrpSpPr>
        <p:grpSpPr>
          <a:xfrm>
            <a:off x="867470" y="773674"/>
            <a:ext cx="255603" cy="351041"/>
            <a:chOff x="9132888" y="2062163"/>
            <a:chExt cx="341312" cy="490537"/>
          </a:xfrm>
          <a:solidFill>
            <a:srgbClr val="10253F"/>
          </a:solidFill>
        </p:grpSpPr>
        <p:sp>
          <p:nvSpPr>
            <p:cNvPr id="1129" name="Freeform 326">
              <a:extLst>
                <a:ext uri="{FF2B5EF4-FFF2-40B4-BE49-F238E27FC236}">
                  <a16:creationId xmlns:a16="http://schemas.microsoft.com/office/drawing/2014/main" id="{C4E48CF5-32BC-2F36-0D17-ED7B5BB0E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0" name="Freeform 327">
              <a:extLst>
                <a:ext uri="{FF2B5EF4-FFF2-40B4-BE49-F238E27FC236}">
                  <a16:creationId xmlns:a16="http://schemas.microsoft.com/office/drawing/2014/main" id="{0F8643E7-48DD-8814-5A46-12655723A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1" name="Group 21">
            <a:extLst>
              <a:ext uri="{FF2B5EF4-FFF2-40B4-BE49-F238E27FC236}">
                <a16:creationId xmlns:a16="http://schemas.microsoft.com/office/drawing/2014/main" id="{B00E3956-0174-EB25-5A67-337D99E6C56F}"/>
              </a:ext>
            </a:extLst>
          </p:cNvPr>
          <p:cNvGrpSpPr/>
          <p:nvPr/>
        </p:nvGrpSpPr>
        <p:grpSpPr>
          <a:xfrm>
            <a:off x="282899" y="3944163"/>
            <a:ext cx="259170" cy="345361"/>
            <a:chOff x="6924675" y="5064125"/>
            <a:chExt cx="346075" cy="482600"/>
          </a:xfrm>
          <a:solidFill>
            <a:srgbClr val="10253F"/>
          </a:solidFill>
        </p:grpSpPr>
        <p:sp>
          <p:nvSpPr>
            <p:cNvPr id="1127" name="Freeform 331">
              <a:extLst>
                <a:ext uri="{FF2B5EF4-FFF2-40B4-BE49-F238E27FC236}">
                  <a16:creationId xmlns:a16="http://schemas.microsoft.com/office/drawing/2014/main" id="{23227325-6FF3-B17F-6D18-C5460FA754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4675" y="5064125"/>
              <a:ext cx="346075" cy="482600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8" name="Freeform 332">
              <a:extLst>
                <a:ext uri="{FF2B5EF4-FFF2-40B4-BE49-F238E27FC236}">
                  <a16:creationId xmlns:a16="http://schemas.microsoft.com/office/drawing/2014/main" id="{61DA33BE-FD2B-8074-2370-D900231AC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5" y="5272088"/>
              <a:ext cx="214313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2" name="Group 24">
            <a:extLst>
              <a:ext uri="{FF2B5EF4-FFF2-40B4-BE49-F238E27FC236}">
                <a16:creationId xmlns:a16="http://schemas.microsoft.com/office/drawing/2014/main" id="{9ABADECA-23F3-A2E0-320B-D9A8DB392DFB}"/>
              </a:ext>
            </a:extLst>
          </p:cNvPr>
          <p:cNvGrpSpPr/>
          <p:nvPr/>
        </p:nvGrpSpPr>
        <p:grpSpPr>
          <a:xfrm>
            <a:off x="231184" y="3448582"/>
            <a:ext cx="362600" cy="345361"/>
            <a:chOff x="3959225" y="5064125"/>
            <a:chExt cx="484188" cy="482601"/>
          </a:xfrm>
          <a:solidFill>
            <a:srgbClr val="10253F"/>
          </a:solidFill>
        </p:grpSpPr>
        <p:sp>
          <p:nvSpPr>
            <p:cNvPr id="1121" name="Freeform 333">
              <a:extLst>
                <a:ext uri="{FF2B5EF4-FFF2-40B4-BE49-F238E27FC236}">
                  <a16:creationId xmlns:a16="http://schemas.microsoft.com/office/drawing/2014/main" id="{AC1B56A4-F61F-11D3-0B8A-A4B7457E69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9225" y="5110163"/>
              <a:ext cx="442913" cy="436563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2" name="Freeform 334">
              <a:extLst>
                <a:ext uri="{FF2B5EF4-FFF2-40B4-BE49-F238E27FC236}">
                  <a16:creationId xmlns:a16="http://schemas.microsoft.com/office/drawing/2014/main" id="{E060E8A2-07D6-2E62-6166-397EC47854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3538" y="5305425"/>
              <a:ext cx="74613" cy="74613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3" name="Freeform 335">
              <a:extLst>
                <a:ext uri="{FF2B5EF4-FFF2-40B4-BE49-F238E27FC236}">
                  <a16:creationId xmlns:a16="http://schemas.microsoft.com/office/drawing/2014/main" id="{487E4783-7E03-D13A-383D-01931AB04F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8800" y="5064125"/>
              <a:ext cx="74613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4" name="Freeform 336">
              <a:extLst>
                <a:ext uri="{FF2B5EF4-FFF2-40B4-BE49-F238E27FC236}">
                  <a16:creationId xmlns:a16="http://schemas.microsoft.com/office/drawing/2014/main" id="{2495C752-256B-DE0D-020F-6A4B1085D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3050" y="5289550"/>
              <a:ext cx="60325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5" name="Oval 337">
              <a:extLst>
                <a:ext uri="{FF2B5EF4-FFF2-40B4-BE49-F238E27FC236}">
                  <a16:creationId xmlns:a16="http://schemas.microsoft.com/office/drawing/2014/main" id="{74CBD07A-E3AC-3C84-7EBC-C89216F95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75" y="53959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6" name="Oval 338">
              <a:extLst>
                <a:ext uri="{FF2B5EF4-FFF2-40B4-BE49-F238E27FC236}">
                  <a16:creationId xmlns:a16="http://schemas.microsoft.com/office/drawing/2014/main" id="{5F6CCEEF-BC50-CAE1-28E5-66437CABC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4675" y="517048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3" name="Group 31">
            <a:extLst>
              <a:ext uri="{FF2B5EF4-FFF2-40B4-BE49-F238E27FC236}">
                <a16:creationId xmlns:a16="http://schemas.microsoft.com/office/drawing/2014/main" id="{52E6FF23-7FB8-411C-EBEC-DE3893C2725F}"/>
              </a:ext>
            </a:extLst>
          </p:cNvPr>
          <p:cNvGrpSpPr/>
          <p:nvPr/>
        </p:nvGrpSpPr>
        <p:grpSpPr>
          <a:xfrm>
            <a:off x="871631" y="1311737"/>
            <a:ext cx="247281" cy="344225"/>
            <a:chOff x="7902575" y="3140075"/>
            <a:chExt cx="330200" cy="481013"/>
          </a:xfrm>
          <a:solidFill>
            <a:srgbClr val="10253F"/>
          </a:solidFill>
        </p:grpSpPr>
        <p:sp>
          <p:nvSpPr>
            <p:cNvPr id="1112" name="Oval 339">
              <a:extLst>
                <a:ext uri="{FF2B5EF4-FFF2-40B4-BE49-F238E27FC236}">
                  <a16:creationId xmlns:a16="http://schemas.microsoft.com/office/drawing/2014/main" id="{33A95D9B-0943-2CCD-59C5-81F08AC90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7513" y="32750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3" name="Oval 340">
              <a:extLst>
                <a:ext uri="{FF2B5EF4-FFF2-40B4-BE49-F238E27FC236}">
                  <a16:creationId xmlns:a16="http://schemas.microsoft.com/office/drawing/2014/main" id="{D010EBF4-78D1-879A-C89D-289B7D443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7513" y="34544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4" name="Oval 341">
              <a:extLst>
                <a:ext uri="{FF2B5EF4-FFF2-40B4-BE49-F238E27FC236}">
                  <a16:creationId xmlns:a16="http://schemas.microsoft.com/office/drawing/2014/main" id="{DFE09184-635F-48AE-F3BC-B04FF5D4D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7025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5" name="Oval 342">
              <a:extLst>
                <a:ext uri="{FF2B5EF4-FFF2-40B4-BE49-F238E27FC236}">
                  <a16:creationId xmlns:a16="http://schemas.microsoft.com/office/drawing/2014/main" id="{98449F79-0B69-F53E-8E04-054F2D4BD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8000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6" name="Freeform 343">
              <a:extLst>
                <a:ext uri="{FF2B5EF4-FFF2-40B4-BE49-F238E27FC236}">
                  <a16:creationId xmlns:a16="http://schemas.microsoft.com/office/drawing/2014/main" id="{C798F00D-AFD4-63EC-328F-841321E89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4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7" name="Freeform 344">
              <a:extLst>
                <a:ext uri="{FF2B5EF4-FFF2-40B4-BE49-F238E27FC236}">
                  <a16:creationId xmlns:a16="http://schemas.microsoft.com/office/drawing/2014/main" id="{67402525-BA27-FD75-3A8E-67F10D43C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4013" y="3300413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8" name="Freeform 345">
              <a:extLst>
                <a:ext uri="{FF2B5EF4-FFF2-40B4-BE49-F238E27FC236}">
                  <a16:creationId xmlns:a16="http://schemas.microsoft.com/office/drawing/2014/main" id="{16010604-9F3D-046F-A4CC-E88F908C1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9" name="Freeform 346">
              <a:extLst>
                <a:ext uri="{FF2B5EF4-FFF2-40B4-BE49-F238E27FC236}">
                  <a16:creationId xmlns:a16="http://schemas.microsoft.com/office/drawing/2014/main" id="{060357FE-A304-1B3A-A95A-61ACF49BCE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2575" y="3140075"/>
              <a:ext cx="330200" cy="481013"/>
            </a:xfrm>
            <a:custGeom>
              <a:avLst/>
              <a:gdLst>
                <a:gd name="T0" fmla="*/ 80 w 88"/>
                <a:gd name="T1" fmla="*/ 56 h 128"/>
                <a:gd name="T2" fmla="*/ 79 w 88"/>
                <a:gd name="T3" fmla="*/ 56 h 128"/>
                <a:gd name="T4" fmla="*/ 70 w 88"/>
                <a:gd name="T5" fmla="*/ 38 h 128"/>
                <a:gd name="T6" fmla="*/ 64 w 88"/>
                <a:gd name="T7" fmla="*/ 7 h 128"/>
                <a:gd name="T8" fmla="*/ 56 w 88"/>
                <a:gd name="T9" fmla="*/ 0 h 128"/>
                <a:gd name="T10" fmla="*/ 24 w 88"/>
                <a:gd name="T11" fmla="*/ 0 h 128"/>
                <a:gd name="T12" fmla="*/ 17 w 88"/>
                <a:gd name="T13" fmla="*/ 7 h 128"/>
                <a:gd name="T14" fmla="*/ 11 w 88"/>
                <a:gd name="T15" fmla="*/ 37 h 128"/>
                <a:gd name="T16" fmla="*/ 0 w 88"/>
                <a:gd name="T17" fmla="*/ 64 h 128"/>
                <a:gd name="T18" fmla="*/ 10 w 88"/>
                <a:gd name="T19" fmla="*/ 91 h 128"/>
                <a:gd name="T20" fmla="*/ 16 w 88"/>
                <a:gd name="T21" fmla="*/ 121 h 128"/>
                <a:gd name="T22" fmla="*/ 24 w 88"/>
                <a:gd name="T23" fmla="*/ 128 h 128"/>
                <a:gd name="T24" fmla="*/ 56 w 88"/>
                <a:gd name="T25" fmla="*/ 128 h 128"/>
                <a:gd name="T26" fmla="*/ 64 w 88"/>
                <a:gd name="T27" fmla="*/ 121 h 128"/>
                <a:gd name="T28" fmla="*/ 70 w 88"/>
                <a:gd name="T29" fmla="*/ 91 h 128"/>
                <a:gd name="T30" fmla="*/ 79 w 88"/>
                <a:gd name="T31" fmla="*/ 72 h 128"/>
                <a:gd name="T32" fmla="*/ 80 w 88"/>
                <a:gd name="T33" fmla="*/ 72 h 128"/>
                <a:gd name="T34" fmla="*/ 88 w 88"/>
                <a:gd name="T35" fmla="*/ 64 h 128"/>
                <a:gd name="T36" fmla="*/ 80 w 88"/>
                <a:gd name="T37" fmla="*/ 56 h 128"/>
                <a:gd name="T38" fmla="*/ 24 w 88"/>
                <a:gd name="T39" fmla="*/ 8 h 128"/>
                <a:gd name="T40" fmla="*/ 56 w 88"/>
                <a:gd name="T41" fmla="*/ 8 h 128"/>
                <a:gd name="T42" fmla="*/ 60 w 88"/>
                <a:gd name="T43" fmla="*/ 30 h 128"/>
                <a:gd name="T44" fmla="*/ 40 w 88"/>
                <a:gd name="T45" fmla="*/ 24 h 128"/>
                <a:gd name="T46" fmla="*/ 20 w 88"/>
                <a:gd name="T47" fmla="*/ 30 h 128"/>
                <a:gd name="T48" fmla="*/ 24 w 88"/>
                <a:gd name="T49" fmla="*/ 8 h 128"/>
                <a:gd name="T50" fmla="*/ 56 w 88"/>
                <a:gd name="T51" fmla="*/ 120 h 128"/>
                <a:gd name="T52" fmla="*/ 24 w 88"/>
                <a:gd name="T53" fmla="*/ 120 h 128"/>
                <a:gd name="T54" fmla="*/ 20 w 88"/>
                <a:gd name="T55" fmla="*/ 98 h 128"/>
                <a:gd name="T56" fmla="*/ 40 w 88"/>
                <a:gd name="T57" fmla="*/ 104 h 128"/>
                <a:gd name="T58" fmla="*/ 60 w 88"/>
                <a:gd name="T59" fmla="*/ 98 h 128"/>
                <a:gd name="T60" fmla="*/ 56 w 88"/>
                <a:gd name="T61" fmla="*/ 120 h 128"/>
                <a:gd name="T62" fmla="*/ 40 w 88"/>
                <a:gd name="T63" fmla="*/ 96 h 128"/>
                <a:gd name="T64" fmla="*/ 8 w 88"/>
                <a:gd name="T65" fmla="*/ 64 h 128"/>
                <a:gd name="T66" fmla="*/ 40 w 88"/>
                <a:gd name="T67" fmla="*/ 32 h 128"/>
                <a:gd name="T68" fmla="*/ 72 w 88"/>
                <a:gd name="T69" fmla="*/ 64 h 128"/>
                <a:gd name="T70" fmla="*/ 40 w 88"/>
                <a:gd name="T71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28">
                  <a:moveTo>
                    <a:pt x="80" y="56"/>
                  </a:moveTo>
                  <a:cubicBezTo>
                    <a:pt x="80" y="56"/>
                    <a:pt x="79" y="56"/>
                    <a:pt x="79" y="56"/>
                  </a:cubicBezTo>
                  <a:cubicBezTo>
                    <a:pt x="78" y="49"/>
                    <a:pt x="75" y="43"/>
                    <a:pt x="70" y="3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0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3"/>
                    <a:pt x="17" y="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4" y="44"/>
                    <a:pt x="0" y="53"/>
                    <a:pt x="0" y="64"/>
                  </a:cubicBezTo>
                  <a:cubicBezTo>
                    <a:pt x="0" y="74"/>
                    <a:pt x="4" y="84"/>
                    <a:pt x="10" y="91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7" y="125"/>
                    <a:pt x="20" y="128"/>
                    <a:pt x="24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0" y="128"/>
                    <a:pt x="63" y="125"/>
                    <a:pt x="64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5"/>
                    <a:pt x="78" y="79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4" y="72"/>
                    <a:pt x="88" y="68"/>
                    <a:pt x="88" y="64"/>
                  </a:cubicBezTo>
                  <a:cubicBezTo>
                    <a:pt x="88" y="60"/>
                    <a:pt x="84" y="56"/>
                    <a:pt x="80" y="56"/>
                  </a:cubicBezTo>
                  <a:close/>
                  <a:moveTo>
                    <a:pt x="24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5" y="26"/>
                    <a:pt x="48" y="24"/>
                    <a:pt x="40" y="24"/>
                  </a:cubicBezTo>
                  <a:cubicBezTo>
                    <a:pt x="33" y="24"/>
                    <a:pt x="26" y="26"/>
                    <a:pt x="20" y="30"/>
                  </a:cubicBezTo>
                  <a:lnTo>
                    <a:pt x="24" y="8"/>
                  </a:lnTo>
                  <a:close/>
                  <a:moveTo>
                    <a:pt x="56" y="120"/>
                  </a:moveTo>
                  <a:cubicBezTo>
                    <a:pt x="24" y="120"/>
                    <a:pt x="24" y="120"/>
                    <a:pt x="24" y="120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6" y="102"/>
                    <a:pt x="33" y="104"/>
                    <a:pt x="40" y="104"/>
                  </a:cubicBezTo>
                  <a:cubicBezTo>
                    <a:pt x="47" y="104"/>
                    <a:pt x="54" y="102"/>
                    <a:pt x="60" y="98"/>
                  </a:cubicBezTo>
                  <a:lnTo>
                    <a:pt x="56" y="120"/>
                  </a:lnTo>
                  <a:close/>
                  <a:moveTo>
                    <a:pt x="40" y="96"/>
                  </a:moveTo>
                  <a:cubicBezTo>
                    <a:pt x="22" y="96"/>
                    <a:pt x="8" y="82"/>
                    <a:pt x="8" y="64"/>
                  </a:cubicBezTo>
                  <a:cubicBezTo>
                    <a:pt x="8" y="46"/>
                    <a:pt x="22" y="32"/>
                    <a:pt x="40" y="32"/>
                  </a:cubicBezTo>
                  <a:cubicBezTo>
                    <a:pt x="58" y="32"/>
                    <a:pt x="72" y="46"/>
                    <a:pt x="72" y="64"/>
                  </a:cubicBezTo>
                  <a:cubicBezTo>
                    <a:pt x="72" y="82"/>
                    <a:pt x="58" y="96"/>
                    <a:pt x="4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0" name="Freeform 347">
              <a:extLst>
                <a:ext uri="{FF2B5EF4-FFF2-40B4-BE49-F238E27FC236}">
                  <a16:creationId xmlns:a16="http://schemas.microsoft.com/office/drawing/2014/main" id="{0EB55937-67A9-B9DB-4FA8-29F0540B2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513" y="3305175"/>
              <a:ext cx="90488" cy="90488"/>
            </a:xfrm>
            <a:custGeom>
              <a:avLst/>
              <a:gdLst>
                <a:gd name="T0" fmla="*/ 24 w 24"/>
                <a:gd name="T1" fmla="*/ 0 h 24"/>
                <a:gd name="T2" fmla="*/ 22 w 24"/>
                <a:gd name="T3" fmla="*/ 0 h 24"/>
                <a:gd name="T4" fmla="*/ 1 w 24"/>
                <a:gd name="T5" fmla="*/ 17 h 24"/>
                <a:gd name="T6" fmla="*/ 0 w 24"/>
                <a:gd name="T7" fmla="*/ 20 h 24"/>
                <a:gd name="T8" fmla="*/ 1 w 24"/>
                <a:gd name="T9" fmla="*/ 23 h 24"/>
                <a:gd name="T10" fmla="*/ 4 w 24"/>
                <a:gd name="T11" fmla="*/ 24 h 24"/>
                <a:gd name="T12" fmla="*/ 7 w 24"/>
                <a:gd name="T13" fmla="*/ 23 h 24"/>
                <a:gd name="T14" fmla="*/ 14 w 24"/>
                <a:gd name="T15" fmla="*/ 14 h 24"/>
                <a:gd name="T16" fmla="*/ 24 w 24"/>
                <a:gd name="T17" fmla="*/ 2 h 24"/>
                <a:gd name="T18" fmla="*/ 24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4" name="Group 41">
            <a:extLst>
              <a:ext uri="{FF2B5EF4-FFF2-40B4-BE49-F238E27FC236}">
                <a16:creationId xmlns:a16="http://schemas.microsoft.com/office/drawing/2014/main" id="{282D77B2-6403-DD25-48A2-9DD5320C7049}"/>
              </a:ext>
            </a:extLst>
          </p:cNvPr>
          <p:cNvGrpSpPr/>
          <p:nvPr/>
        </p:nvGrpSpPr>
        <p:grpSpPr>
          <a:xfrm>
            <a:off x="853394" y="1842985"/>
            <a:ext cx="283756" cy="271154"/>
            <a:chOff x="4926013" y="3140075"/>
            <a:chExt cx="481013" cy="481013"/>
          </a:xfrm>
          <a:solidFill>
            <a:srgbClr val="10253F"/>
          </a:solidFill>
        </p:grpSpPr>
        <p:sp>
          <p:nvSpPr>
            <p:cNvPr id="1110" name="Freeform 348">
              <a:extLst>
                <a:ext uri="{FF2B5EF4-FFF2-40B4-BE49-F238E27FC236}">
                  <a16:creationId xmlns:a16="http://schemas.microsoft.com/office/drawing/2014/main" id="{086C0633-4F3D-D7D1-2077-35D63EF137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6013" y="3140075"/>
              <a:ext cx="481013" cy="481013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1" name="Freeform 349">
              <a:extLst>
                <a:ext uri="{FF2B5EF4-FFF2-40B4-BE49-F238E27FC236}">
                  <a16:creationId xmlns:a16="http://schemas.microsoft.com/office/drawing/2014/main" id="{660368FA-4628-8FB3-6153-07AC4CBC21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0463" y="3530600"/>
              <a:ext cx="44450" cy="444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35" name="Freeform 350">
            <a:extLst>
              <a:ext uri="{FF2B5EF4-FFF2-40B4-BE49-F238E27FC236}">
                <a16:creationId xmlns:a16="http://schemas.microsoft.com/office/drawing/2014/main" id="{C598645D-B0CB-C86A-CC69-FFBA8061EACC}"/>
              </a:ext>
            </a:extLst>
          </p:cNvPr>
          <p:cNvSpPr>
            <a:spLocks noEditPoints="1"/>
          </p:cNvSpPr>
          <p:nvPr/>
        </p:nvSpPr>
        <p:spPr bwMode="auto">
          <a:xfrm>
            <a:off x="232373" y="3040479"/>
            <a:ext cx="360222" cy="257885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36" name="Group 46">
            <a:extLst>
              <a:ext uri="{FF2B5EF4-FFF2-40B4-BE49-F238E27FC236}">
                <a16:creationId xmlns:a16="http://schemas.microsoft.com/office/drawing/2014/main" id="{B2C151E6-4EAE-5364-484A-610DC42DF166}"/>
              </a:ext>
            </a:extLst>
          </p:cNvPr>
          <p:cNvGrpSpPr/>
          <p:nvPr/>
        </p:nvGrpSpPr>
        <p:grpSpPr>
          <a:xfrm>
            <a:off x="231184" y="2589206"/>
            <a:ext cx="362600" cy="301055"/>
            <a:chOff x="2303444" y="6030256"/>
            <a:chExt cx="484188" cy="420688"/>
          </a:xfrm>
          <a:solidFill>
            <a:srgbClr val="10253F"/>
          </a:solidFill>
        </p:grpSpPr>
        <p:sp>
          <p:nvSpPr>
            <p:cNvPr id="1107" name="Freeform 354">
              <a:extLst>
                <a:ext uri="{FF2B5EF4-FFF2-40B4-BE49-F238E27FC236}">
                  <a16:creationId xmlns:a16="http://schemas.microsoft.com/office/drawing/2014/main" id="{28BC4428-4F81-3191-578E-AE7EF39D13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8" name="Freeform 355">
              <a:extLst>
                <a:ext uri="{FF2B5EF4-FFF2-40B4-BE49-F238E27FC236}">
                  <a16:creationId xmlns:a16="http://schemas.microsoft.com/office/drawing/2014/main" id="{B01731E8-A6B9-0762-F412-E2F1C9A3C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9" name="Oval 356">
              <a:extLst>
                <a:ext uri="{FF2B5EF4-FFF2-40B4-BE49-F238E27FC236}">
                  <a16:creationId xmlns:a16="http://schemas.microsoft.com/office/drawing/2014/main" id="{1E385E2A-5A7C-B9FC-5CE4-13BEC7FC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7" name="Group 104">
            <a:extLst>
              <a:ext uri="{FF2B5EF4-FFF2-40B4-BE49-F238E27FC236}">
                <a16:creationId xmlns:a16="http://schemas.microsoft.com/office/drawing/2014/main" id="{EBDDD224-C0E8-BC8F-C2B6-BBED8BF9AFDD}"/>
              </a:ext>
            </a:extLst>
          </p:cNvPr>
          <p:cNvGrpSpPr/>
          <p:nvPr/>
        </p:nvGrpSpPr>
        <p:grpSpPr>
          <a:xfrm>
            <a:off x="231184" y="1173899"/>
            <a:ext cx="362600" cy="215850"/>
            <a:chOff x="8308975" y="-595313"/>
            <a:chExt cx="484188" cy="301625"/>
          </a:xfrm>
          <a:solidFill>
            <a:srgbClr val="10253F"/>
          </a:solidFill>
        </p:grpSpPr>
        <p:sp>
          <p:nvSpPr>
            <p:cNvPr id="1104" name="Freeform 10">
              <a:extLst>
                <a:ext uri="{FF2B5EF4-FFF2-40B4-BE49-F238E27FC236}">
                  <a16:creationId xmlns:a16="http://schemas.microsoft.com/office/drawing/2014/main" id="{25A84A92-C807-1A93-1788-981489098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8975" y="-595313"/>
              <a:ext cx="484188" cy="301625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5" name="Freeform 11">
              <a:extLst>
                <a:ext uri="{FF2B5EF4-FFF2-40B4-BE49-F238E27FC236}">
                  <a16:creationId xmlns:a16="http://schemas.microsoft.com/office/drawing/2014/main" id="{C3D8D5C1-5712-A5C0-6239-6E78C5502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538" y="-504825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6" name="Freeform 12">
              <a:extLst>
                <a:ext uri="{FF2B5EF4-FFF2-40B4-BE49-F238E27FC236}">
                  <a16:creationId xmlns:a16="http://schemas.microsoft.com/office/drawing/2014/main" id="{A6370C89-8E93-DBF7-3559-73A9F157F5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5500" y="-549275"/>
              <a:ext cx="211138" cy="20955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38" name="Group 108">
            <a:extLst>
              <a:ext uri="{FF2B5EF4-FFF2-40B4-BE49-F238E27FC236}">
                <a16:creationId xmlns:a16="http://schemas.microsoft.com/office/drawing/2014/main" id="{436D7F23-A8DD-5CE9-1D2A-597F31646737}"/>
              </a:ext>
            </a:extLst>
          </p:cNvPr>
          <p:cNvGrpSpPr/>
          <p:nvPr/>
        </p:nvGrpSpPr>
        <p:grpSpPr>
          <a:xfrm>
            <a:off x="200036" y="2034348"/>
            <a:ext cx="424895" cy="404639"/>
            <a:chOff x="8588375" y="100013"/>
            <a:chExt cx="930276" cy="927101"/>
          </a:xfrm>
          <a:solidFill>
            <a:srgbClr val="10253F"/>
          </a:solidFill>
        </p:grpSpPr>
        <p:sp>
          <p:nvSpPr>
            <p:cNvPr id="1095" name="Freeform 16">
              <a:extLst>
                <a:ext uri="{FF2B5EF4-FFF2-40B4-BE49-F238E27FC236}">
                  <a16:creationId xmlns:a16="http://schemas.microsoft.com/office/drawing/2014/main" id="{512ED445-0F34-B646-35EF-7E1CF0DBB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1750" y="187326"/>
              <a:ext cx="509588" cy="504825"/>
            </a:xfrm>
            <a:custGeom>
              <a:avLst/>
              <a:gdLst>
                <a:gd name="T0" fmla="*/ 7 w 134"/>
                <a:gd name="T1" fmla="*/ 133 h 133"/>
                <a:gd name="T2" fmla="*/ 3 w 134"/>
                <a:gd name="T3" fmla="*/ 131 h 133"/>
                <a:gd name="T4" fmla="*/ 3 w 134"/>
                <a:gd name="T5" fmla="*/ 123 h 133"/>
                <a:gd name="T6" fmla="*/ 123 w 134"/>
                <a:gd name="T7" fmla="*/ 3 h 133"/>
                <a:gd name="T8" fmla="*/ 131 w 134"/>
                <a:gd name="T9" fmla="*/ 3 h 133"/>
                <a:gd name="T10" fmla="*/ 131 w 134"/>
                <a:gd name="T11" fmla="*/ 11 h 133"/>
                <a:gd name="T12" fmla="*/ 11 w 134"/>
                <a:gd name="T13" fmla="*/ 131 h 133"/>
                <a:gd name="T14" fmla="*/ 7 w 134"/>
                <a:gd name="T15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33">
                  <a:moveTo>
                    <a:pt x="7" y="133"/>
                  </a:moveTo>
                  <a:cubicBezTo>
                    <a:pt x="5" y="133"/>
                    <a:pt x="4" y="132"/>
                    <a:pt x="3" y="131"/>
                  </a:cubicBezTo>
                  <a:cubicBezTo>
                    <a:pt x="0" y="129"/>
                    <a:pt x="0" y="125"/>
                    <a:pt x="3" y="12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5" y="0"/>
                    <a:pt x="129" y="0"/>
                    <a:pt x="131" y="3"/>
                  </a:cubicBezTo>
                  <a:cubicBezTo>
                    <a:pt x="134" y="5"/>
                    <a:pt x="134" y="9"/>
                    <a:pt x="131" y="1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0" y="132"/>
                    <a:pt x="9" y="133"/>
                    <a:pt x="7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6" name="Freeform 17">
              <a:extLst>
                <a:ext uri="{FF2B5EF4-FFF2-40B4-BE49-F238E27FC236}">
                  <a16:creationId xmlns:a16="http://schemas.microsoft.com/office/drawing/2014/main" id="{70C03142-CA72-9845-E936-B37BC7D3EF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4638" y="100013"/>
              <a:ext cx="354013" cy="346075"/>
            </a:xfrm>
            <a:custGeom>
              <a:avLst/>
              <a:gdLst>
                <a:gd name="T0" fmla="*/ 41 w 93"/>
                <a:gd name="T1" fmla="*/ 91 h 91"/>
                <a:gd name="T2" fmla="*/ 15 w 93"/>
                <a:gd name="T3" fmla="*/ 78 h 91"/>
                <a:gd name="T4" fmla="*/ 3 w 93"/>
                <a:gd name="T5" fmla="*/ 46 h 91"/>
                <a:gd name="T6" fmla="*/ 61 w 93"/>
                <a:gd name="T7" fmla="*/ 0 h 91"/>
                <a:gd name="T8" fmla="*/ 67 w 93"/>
                <a:gd name="T9" fmla="*/ 1 h 91"/>
                <a:gd name="T10" fmla="*/ 69 w 93"/>
                <a:gd name="T11" fmla="*/ 6 h 91"/>
                <a:gd name="T12" fmla="*/ 69 w 93"/>
                <a:gd name="T13" fmla="*/ 24 h 91"/>
                <a:gd name="T14" fmla="*/ 87 w 93"/>
                <a:gd name="T15" fmla="*/ 24 h 91"/>
                <a:gd name="T16" fmla="*/ 92 w 93"/>
                <a:gd name="T17" fmla="*/ 26 h 91"/>
                <a:gd name="T18" fmla="*/ 93 w 93"/>
                <a:gd name="T19" fmla="*/ 32 h 91"/>
                <a:gd name="T20" fmla="*/ 41 w 93"/>
                <a:gd name="T21" fmla="*/ 91 h 91"/>
                <a:gd name="T22" fmla="*/ 57 w 93"/>
                <a:gd name="T23" fmla="*/ 15 h 91"/>
                <a:gd name="T24" fmla="*/ 15 w 93"/>
                <a:gd name="T25" fmla="*/ 48 h 91"/>
                <a:gd name="T26" fmla="*/ 23 w 93"/>
                <a:gd name="T27" fmla="*/ 70 h 91"/>
                <a:gd name="T28" fmla="*/ 41 w 93"/>
                <a:gd name="T29" fmla="*/ 79 h 91"/>
                <a:gd name="T30" fmla="*/ 78 w 93"/>
                <a:gd name="T31" fmla="*/ 36 h 91"/>
                <a:gd name="T32" fmla="*/ 63 w 93"/>
                <a:gd name="T33" fmla="*/ 36 h 91"/>
                <a:gd name="T34" fmla="*/ 57 w 93"/>
                <a:gd name="T35" fmla="*/ 30 h 91"/>
                <a:gd name="T36" fmla="*/ 57 w 93"/>
                <a:gd name="T37" fmla="*/ 1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3" h="91">
                  <a:moveTo>
                    <a:pt x="41" y="91"/>
                  </a:moveTo>
                  <a:cubicBezTo>
                    <a:pt x="32" y="91"/>
                    <a:pt x="23" y="87"/>
                    <a:pt x="15" y="78"/>
                  </a:cubicBezTo>
                  <a:cubicBezTo>
                    <a:pt x="4" y="68"/>
                    <a:pt x="0" y="57"/>
                    <a:pt x="3" y="46"/>
                  </a:cubicBezTo>
                  <a:cubicBezTo>
                    <a:pt x="9" y="18"/>
                    <a:pt x="56" y="2"/>
                    <a:pt x="61" y="0"/>
                  </a:cubicBezTo>
                  <a:cubicBezTo>
                    <a:pt x="63" y="0"/>
                    <a:pt x="65" y="0"/>
                    <a:pt x="67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9" y="24"/>
                    <a:pt x="91" y="25"/>
                    <a:pt x="92" y="26"/>
                  </a:cubicBezTo>
                  <a:cubicBezTo>
                    <a:pt x="93" y="28"/>
                    <a:pt x="93" y="30"/>
                    <a:pt x="93" y="32"/>
                  </a:cubicBezTo>
                  <a:cubicBezTo>
                    <a:pt x="91" y="38"/>
                    <a:pt x="72" y="91"/>
                    <a:pt x="41" y="91"/>
                  </a:cubicBezTo>
                  <a:close/>
                  <a:moveTo>
                    <a:pt x="57" y="15"/>
                  </a:moveTo>
                  <a:cubicBezTo>
                    <a:pt x="42" y="21"/>
                    <a:pt x="18" y="33"/>
                    <a:pt x="15" y="48"/>
                  </a:cubicBezTo>
                  <a:cubicBezTo>
                    <a:pt x="13" y="55"/>
                    <a:pt x="16" y="62"/>
                    <a:pt x="23" y="70"/>
                  </a:cubicBezTo>
                  <a:cubicBezTo>
                    <a:pt x="29" y="76"/>
                    <a:pt x="35" y="79"/>
                    <a:pt x="41" y="79"/>
                  </a:cubicBezTo>
                  <a:cubicBezTo>
                    <a:pt x="57" y="79"/>
                    <a:pt x="72" y="53"/>
                    <a:pt x="78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0" y="36"/>
                    <a:pt x="57" y="33"/>
                    <a:pt x="57" y="30"/>
                  </a:cubicBezTo>
                  <a:lnTo>
                    <a:pt x="5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7" name="Freeform 18">
              <a:extLst>
                <a:ext uri="{FF2B5EF4-FFF2-40B4-BE49-F238E27FC236}">
                  <a16:creationId xmlns:a16="http://schemas.microsoft.com/office/drawing/2014/main" id="{9C130370-D1E0-1832-49C1-9295290CA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0050" y="142876"/>
              <a:ext cx="46038" cy="185738"/>
            </a:xfrm>
            <a:custGeom>
              <a:avLst/>
              <a:gdLst>
                <a:gd name="T0" fmla="*/ 6 w 12"/>
                <a:gd name="T1" fmla="*/ 49 h 49"/>
                <a:gd name="T2" fmla="*/ 0 w 12"/>
                <a:gd name="T3" fmla="*/ 43 h 49"/>
                <a:gd name="T4" fmla="*/ 0 w 12"/>
                <a:gd name="T5" fmla="*/ 6 h 49"/>
                <a:gd name="T6" fmla="*/ 6 w 12"/>
                <a:gd name="T7" fmla="*/ 0 h 49"/>
                <a:gd name="T8" fmla="*/ 12 w 12"/>
                <a:gd name="T9" fmla="*/ 6 h 49"/>
                <a:gd name="T10" fmla="*/ 12 w 12"/>
                <a:gd name="T11" fmla="*/ 43 h 49"/>
                <a:gd name="T12" fmla="*/ 6 w 12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9">
                  <a:moveTo>
                    <a:pt x="6" y="49"/>
                  </a:move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6"/>
                    <a:pt x="9" y="49"/>
                    <a:pt x="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8" name="Freeform 19">
              <a:extLst>
                <a:ext uri="{FF2B5EF4-FFF2-40B4-BE49-F238E27FC236}">
                  <a16:creationId xmlns:a16="http://schemas.microsoft.com/office/drawing/2014/main" id="{B53F879E-F3E6-D8D5-68F3-CF9E0EA15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8375" y="882651"/>
              <a:ext cx="147638" cy="144463"/>
            </a:xfrm>
            <a:custGeom>
              <a:avLst/>
              <a:gdLst>
                <a:gd name="T0" fmla="*/ 7 w 39"/>
                <a:gd name="T1" fmla="*/ 38 h 38"/>
                <a:gd name="T2" fmla="*/ 3 w 39"/>
                <a:gd name="T3" fmla="*/ 36 h 38"/>
                <a:gd name="T4" fmla="*/ 3 w 39"/>
                <a:gd name="T5" fmla="*/ 28 h 38"/>
                <a:gd name="T6" fmla="*/ 29 w 39"/>
                <a:gd name="T7" fmla="*/ 2 h 38"/>
                <a:gd name="T8" fmla="*/ 37 w 39"/>
                <a:gd name="T9" fmla="*/ 2 h 38"/>
                <a:gd name="T10" fmla="*/ 37 w 39"/>
                <a:gd name="T11" fmla="*/ 10 h 38"/>
                <a:gd name="T12" fmla="*/ 11 w 39"/>
                <a:gd name="T13" fmla="*/ 36 h 38"/>
                <a:gd name="T14" fmla="*/ 7 w 39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8">
                  <a:moveTo>
                    <a:pt x="7" y="38"/>
                  </a:moveTo>
                  <a:cubicBezTo>
                    <a:pt x="5" y="38"/>
                    <a:pt x="4" y="37"/>
                    <a:pt x="3" y="36"/>
                  </a:cubicBezTo>
                  <a:cubicBezTo>
                    <a:pt x="0" y="34"/>
                    <a:pt x="0" y="30"/>
                    <a:pt x="3" y="28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0"/>
                    <a:pt x="35" y="0"/>
                    <a:pt x="37" y="2"/>
                  </a:cubicBezTo>
                  <a:cubicBezTo>
                    <a:pt x="39" y="4"/>
                    <a:pt x="39" y="8"/>
                    <a:pt x="37" y="1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7"/>
                    <a:pt x="9" y="38"/>
                    <a:pt x="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9" name="Freeform 20">
              <a:extLst>
                <a:ext uri="{FF2B5EF4-FFF2-40B4-BE49-F238E27FC236}">
                  <a16:creationId xmlns:a16="http://schemas.microsoft.com/office/drawing/2014/main" id="{E2EE0302-4CCA-53FA-8A5A-5BA4F487C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463" y="882651"/>
              <a:ext cx="147638" cy="144463"/>
            </a:xfrm>
            <a:custGeom>
              <a:avLst/>
              <a:gdLst>
                <a:gd name="T0" fmla="*/ 32 w 39"/>
                <a:gd name="T1" fmla="*/ 38 h 38"/>
                <a:gd name="T2" fmla="*/ 28 w 39"/>
                <a:gd name="T3" fmla="*/ 36 h 38"/>
                <a:gd name="T4" fmla="*/ 2 w 39"/>
                <a:gd name="T5" fmla="*/ 10 h 38"/>
                <a:gd name="T6" fmla="*/ 2 w 39"/>
                <a:gd name="T7" fmla="*/ 2 h 38"/>
                <a:gd name="T8" fmla="*/ 10 w 39"/>
                <a:gd name="T9" fmla="*/ 2 h 38"/>
                <a:gd name="T10" fmla="*/ 36 w 39"/>
                <a:gd name="T11" fmla="*/ 28 h 38"/>
                <a:gd name="T12" fmla="*/ 36 w 39"/>
                <a:gd name="T13" fmla="*/ 36 h 38"/>
                <a:gd name="T14" fmla="*/ 32 w 39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8">
                  <a:moveTo>
                    <a:pt x="32" y="38"/>
                  </a:moveTo>
                  <a:cubicBezTo>
                    <a:pt x="30" y="38"/>
                    <a:pt x="29" y="37"/>
                    <a:pt x="28" y="3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9" y="30"/>
                    <a:pt x="39" y="34"/>
                    <a:pt x="36" y="36"/>
                  </a:cubicBezTo>
                  <a:cubicBezTo>
                    <a:pt x="35" y="37"/>
                    <a:pt x="34" y="38"/>
                    <a:pt x="3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0" name="Freeform 21">
              <a:extLst>
                <a:ext uri="{FF2B5EF4-FFF2-40B4-BE49-F238E27FC236}">
                  <a16:creationId xmlns:a16="http://schemas.microsoft.com/office/drawing/2014/main" id="{BF3CAA94-C243-EB5B-B588-29998366E1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1550" y="312738"/>
              <a:ext cx="714375" cy="714375"/>
            </a:xfrm>
            <a:custGeom>
              <a:avLst/>
              <a:gdLst>
                <a:gd name="T0" fmla="*/ 94 w 188"/>
                <a:gd name="T1" fmla="*/ 188 h 188"/>
                <a:gd name="T2" fmla="*/ 0 w 188"/>
                <a:gd name="T3" fmla="*/ 94 h 188"/>
                <a:gd name="T4" fmla="*/ 94 w 188"/>
                <a:gd name="T5" fmla="*/ 0 h 188"/>
                <a:gd name="T6" fmla="*/ 188 w 188"/>
                <a:gd name="T7" fmla="*/ 94 h 188"/>
                <a:gd name="T8" fmla="*/ 94 w 188"/>
                <a:gd name="T9" fmla="*/ 188 h 188"/>
                <a:gd name="T10" fmla="*/ 94 w 188"/>
                <a:gd name="T11" fmla="*/ 12 h 188"/>
                <a:gd name="T12" fmla="*/ 12 w 188"/>
                <a:gd name="T13" fmla="*/ 94 h 188"/>
                <a:gd name="T14" fmla="*/ 94 w 188"/>
                <a:gd name="T15" fmla="*/ 176 h 188"/>
                <a:gd name="T16" fmla="*/ 176 w 188"/>
                <a:gd name="T17" fmla="*/ 94 h 188"/>
                <a:gd name="T18" fmla="*/ 94 w 188"/>
                <a:gd name="T19" fmla="*/ 1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188">
                  <a:moveTo>
                    <a:pt x="94" y="188"/>
                  </a:moveTo>
                  <a:cubicBezTo>
                    <a:pt x="42" y="188"/>
                    <a:pt x="0" y="146"/>
                    <a:pt x="0" y="94"/>
                  </a:cubicBezTo>
                  <a:cubicBezTo>
                    <a:pt x="0" y="42"/>
                    <a:pt x="42" y="0"/>
                    <a:pt x="94" y="0"/>
                  </a:cubicBezTo>
                  <a:cubicBezTo>
                    <a:pt x="146" y="0"/>
                    <a:pt x="188" y="42"/>
                    <a:pt x="188" y="94"/>
                  </a:cubicBezTo>
                  <a:cubicBezTo>
                    <a:pt x="188" y="146"/>
                    <a:pt x="146" y="188"/>
                    <a:pt x="94" y="188"/>
                  </a:cubicBezTo>
                  <a:close/>
                  <a:moveTo>
                    <a:pt x="94" y="12"/>
                  </a:moveTo>
                  <a:cubicBezTo>
                    <a:pt x="49" y="12"/>
                    <a:pt x="12" y="49"/>
                    <a:pt x="12" y="94"/>
                  </a:cubicBezTo>
                  <a:cubicBezTo>
                    <a:pt x="12" y="139"/>
                    <a:pt x="49" y="176"/>
                    <a:pt x="94" y="176"/>
                  </a:cubicBezTo>
                  <a:cubicBezTo>
                    <a:pt x="139" y="176"/>
                    <a:pt x="176" y="139"/>
                    <a:pt x="176" y="94"/>
                  </a:cubicBezTo>
                  <a:cubicBezTo>
                    <a:pt x="176" y="49"/>
                    <a:pt x="139" y="12"/>
                    <a:pt x="9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1" name="Freeform 22">
              <a:extLst>
                <a:ext uri="{FF2B5EF4-FFF2-40B4-BE49-F238E27FC236}">
                  <a16:creationId xmlns:a16="http://schemas.microsoft.com/office/drawing/2014/main" id="{948A8567-DD92-68F1-B19B-6A190230CE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3788" y="434976"/>
              <a:ext cx="469900" cy="469900"/>
            </a:xfrm>
            <a:custGeom>
              <a:avLst/>
              <a:gdLst>
                <a:gd name="T0" fmla="*/ 62 w 124"/>
                <a:gd name="T1" fmla="*/ 124 h 124"/>
                <a:gd name="T2" fmla="*/ 0 w 124"/>
                <a:gd name="T3" fmla="*/ 62 h 124"/>
                <a:gd name="T4" fmla="*/ 62 w 124"/>
                <a:gd name="T5" fmla="*/ 0 h 124"/>
                <a:gd name="T6" fmla="*/ 124 w 124"/>
                <a:gd name="T7" fmla="*/ 62 h 124"/>
                <a:gd name="T8" fmla="*/ 62 w 124"/>
                <a:gd name="T9" fmla="*/ 124 h 124"/>
                <a:gd name="T10" fmla="*/ 62 w 124"/>
                <a:gd name="T11" fmla="*/ 12 h 124"/>
                <a:gd name="T12" fmla="*/ 12 w 124"/>
                <a:gd name="T13" fmla="*/ 62 h 124"/>
                <a:gd name="T14" fmla="*/ 62 w 124"/>
                <a:gd name="T15" fmla="*/ 112 h 124"/>
                <a:gd name="T16" fmla="*/ 112 w 124"/>
                <a:gd name="T17" fmla="*/ 62 h 124"/>
                <a:gd name="T18" fmla="*/ 62 w 124"/>
                <a:gd name="T19" fmla="*/ 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cubicBezTo>
                    <a:pt x="28" y="124"/>
                    <a:pt x="0" y="96"/>
                    <a:pt x="0" y="62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96" y="0"/>
                    <a:pt x="124" y="28"/>
                    <a:pt x="124" y="62"/>
                  </a:cubicBezTo>
                  <a:cubicBezTo>
                    <a:pt x="124" y="96"/>
                    <a:pt x="96" y="124"/>
                    <a:pt x="62" y="124"/>
                  </a:cubicBezTo>
                  <a:close/>
                  <a:moveTo>
                    <a:pt x="62" y="12"/>
                  </a:moveTo>
                  <a:cubicBezTo>
                    <a:pt x="34" y="12"/>
                    <a:pt x="12" y="34"/>
                    <a:pt x="12" y="62"/>
                  </a:cubicBezTo>
                  <a:cubicBezTo>
                    <a:pt x="12" y="90"/>
                    <a:pt x="34" y="112"/>
                    <a:pt x="62" y="112"/>
                  </a:cubicBezTo>
                  <a:cubicBezTo>
                    <a:pt x="90" y="112"/>
                    <a:pt x="112" y="90"/>
                    <a:pt x="112" y="62"/>
                  </a:cubicBezTo>
                  <a:cubicBezTo>
                    <a:pt x="112" y="34"/>
                    <a:pt x="90" y="12"/>
                    <a:pt x="6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2" name="Freeform 23">
              <a:extLst>
                <a:ext uri="{FF2B5EF4-FFF2-40B4-BE49-F238E27FC236}">
                  <a16:creationId xmlns:a16="http://schemas.microsoft.com/office/drawing/2014/main" id="{BBCE2452-DF17-9F70-946D-C95FD02E41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34438" y="555626"/>
              <a:ext cx="228600" cy="228600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3" name="Freeform 24">
              <a:extLst>
                <a:ext uri="{FF2B5EF4-FFF2-40B4-BE49-F238E27FC236}">
                  <a16:creationId xmlns:a16="http://schemas.microsoft.com/office/drawing/2014/main" id="{EAE15771-D359-F589-C3ED-37B325B17B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10638" y="631826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8 h 20"/>
                <a:gd name="T12" fmla="*/ 8 w 20"/>
                <a:gd name="T13" fmla="*/ 10 h 20"/>
                <a:gd name="T14" fmla="*/ 10 w 20"/>
                <a:gd name="T15" fmla="*/ 12 h 20"/>
                <a:gd name="T16" fmla="*/ 12 w 20"/>
                <a:gd name="T17" fmla="*/ 10 h 20"/>
                <a:gd name="T18" fmla="*/ 10 w 20"/>
                <a:gd name="T19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8"/>
                  </a:moveTo>
                  <a:cubicBezTo>
                    <a:pt x="9" y="8"/>
                    <a:pt x="8" y="9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2"/>
                    <a:pt x="12" y="11"/>
                    <a:pt x="12" y="10"/>
                  </a:cubicBezTo>
                  <a:cubicBezTo>
                    <a:pt x="12" y="9"/>
                    <a:pt x="11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39" name="Freeform 5">
            <a:extLst>
              <a:ext uri="{FF2B5EF4-FFF2-40B4-BE49-F238E27FC236}">
                <a16:creationId xmlns:a16="http://schemas.microsoft.com/office/drawing/2014/main" id="{63EADB75-A292-76BD-1C2A-A9A00C0B533C}"/>
              </a:ext>
            </a:extLst>
          </p:cNvPr>
          <p:cNvSpPr>
            <a:spLocks noEditPoints="1"/>
          </p:cNvSpPr>
          <p:nvPr/>
        </p:nvSpPr>
        <p:spPr bwMode="auto">
          <a:xfrm>
            <a:off x="231005" y="1539968"/>
            <a:ext cx="362957" cy="344163"/>
          </a:xfrm>
          <a:custGeom>
            <a:avLst/>
            <a:gdLst>
              <a:gd name="T0" fmla="*/ 56 w 162"/>
              <a:gd name="T1" fmla="*/ 161 h 161"/>
              <a:gd name="T2" fmla="*/ 56 w 162"/>
              <a:gd name="T3" fmla="*/ 161 h 161"/>
              <a:gd name="T4" fmla="*/ 50 w 162"/>
              <a:gd name="T5" fmla="*/ 158 h 161"/>
              <a:gd name="T6" fmla="*/ 30 w 162"/>
              <a:gd name="T7" fmla="*/ 131 h 161"/>
              <a:gd name="T8" fmla="*/ 3 w 162"/>
              <a:gd name="T9" fmla="*/ 111 h 161"/>
              <a:gd name="T10" fmla="*/ 0 w 162"/>
              <a:gd name="T11" fmla="*/ 105 h 161"/>
              <a:gd name="T12" fmla="*/ 2 w 162"/>
              <a:gd name="T13" fmla="*/ 100 h 161"/>
              <a:gd name="T14" fmla="*/ 13 w 162"/>
              <a:gd name="T15" fmla="*/ 89 h 161"/>
              <a:gd name="T16" fmla="*/ 18 w 162"/>
              <a:gd name="T17" fmla="*/ 87 h 161"/>
              <a:gd name="T18" fmla="*/ 20 w 162"/>
              <a:gd name="T19" fmla="*/ 87 h 161"/>
              <a:gd name="T20" fmla="*/ 39 w 162"/>
              <a:gd name="T21" fmla="*/ 92 h 161"/>
              <a:gd name="T22" fmla="*/ 62 w 162"/>
              <a:gd name="T23" fmla="*/ 69 h 161"/>
              <a:gd name="T24" fmla="*/ 11 w 162"/>
              <a:gd name="T25" fmla="*/ 41 h 161"/>
              <a:gd name="T26" fmla="*/ 7 w 162"/>
              <a:gd name="T27" fmla="*/ 36 h 161"/>
              <a:gd name="T28" fmla="*/ 9 w 162"/>
              <a:gd name="T29" fmla="*/ 29 h 161"/>
              <a:gd name="T30" fmla="*/ 23 w 162"/>
              <a:gd name="T31" fmla="*/ 15 h 161"/>
              <a:gd name="T32" fmla="*/ 30 w 162"/>
              <a:gd name="T33" fmla="*/ 13 h 161"/>
              <a:gd name="T34" fmla="*/ 101 w 162"/>
              <a:gd name="T35" fmla="*/ 30 h 161"/>
              <a:gd name="T36" fmla="*/ 116 w 162"/>
              <a:gd name="T37" fmla="*/ 14 h 161"/>
              <a:gd name="T38" fmla="*/ 146 w 162"/>
              <a:gd name="T39" fmla="*/ 0 h 161"/>
              <a:gd name="T40" fmla="*/ 157 w 162"/>
              <a:gd name="T41" fmla="*/ 4 h 161"/>
              <a:gd name="T42" fmla="*/ 159 w 162"/>
              <a:gd name="T43" fmla="*/ 24 h 161"/>
              <a:gd name="T44" fmla="*/ 147 w 162"/>
              <a:gd name="T45" fmla="*/ 44 h 161"/>
              <a:gd name="T46" fmla="*/ 131 w 162"/>
              <a:gd name="T47" fmla="*/ 61 h 161"/>
              <a:gd name="T48" fmla="*/ 148 w 162"/>
              <a:gd name="T49" fmla="*/ 134 h 161"/>
              <a:gd name="T50" fmla="*/ 145 w 162"/>
              <a:gd name="T51" fmla="*/ 142 h 161"/>
              <a:gd name="T52" fmla="*/ 131 w 162"/>
              <a:gd name="T53" fmla="*/ 153 h 161"/>
              <a:gd name="T54" fmla="*/ 126 w 162"/>
              <a:gd name="T55" fmla="*/ 154 h 161"/>
              <a:gd name="T56" fmla="*/ 124 w 162"/>
              <a:gd name="T57" fmla="*/ 154 h 161"/>
              <a:gd name="T58" fmla="*/ 120 w 162"/>
              <a:gd name="T59" fmla="*/ 150 h 161"/>
              <a:gd name="T60" fmla="*/ 92 w 162"/>
              <a:gd name="T61" fmla="*/ 99 h 161"/>
              <a:gd name="T62" fmla="*/ 69 w 162"/>
              <a:gd name="T63" fmla="*/ 122 h 161"/>
              <a:gd name="T64" fmla="*/ 74 w 162"/>
              <a:gd name="T65" fmla="*/ 141 h 161"/>
              <a:gd name="T66" fmla="*/ 72 w 162"/>
              <a:gd name="T67" fmla="*/ 148 h 161"/>
              <a:gd name="T68" fmla="*/ 62 w 162"/>
              <a:gd name="T69" fmla="*/ 159 h 161"/>
              <a:gd name="T70" fmla="*/ 56 w 162"/>
              <a:gd name="T71" fmla="*/ 161 h 161"/>
              <a:gd name="T72" fmla="*/ 8 w 162"/>
              <a:gd name="T73" fmla="*/ 105 h 161"/>
              <a:gd name="T74" fmla="*/ 36 w 162"/>
              <a:gd name="T75" fmla="*/ 126 h 161"/>
              <a:gd name="T76" fmla="*/ 56 w 162"/>
              <a:gd name="T77" fmla="*/ 153 h 161"/>
              <a:gd name="T78" fmla="*/ 66 w 162"/>
              <a:gd name="T79" fmla="*/ 143 h 161"/>
              <a:gd name="T80" fmla="*/ 60 w 162"/>
              <a:gd name="T81" fmla="*/ 120 h 161"/>
              <a:gd name="T82" fmla="*/ 94 w 162"/>
              <a:gd name="T83" fmla="*/ 86 h 161"/>
              <a:gd name="T84" fmla="*/ 126 w 162"/>
              <a:gd name="T85" fmla="*/ 146 h 161"/>
              <a:gd name="T86" fmla="*/ 140 w 162"/>
              <a:gd name="T87" fmla="*/ 136 h 161"/>
              <a:gd name="T88" fmla="*/ 122 w 162"/>
              <a:gd name="T89" fmla="*/ 58 h 161"/>
              <a:gd name="T90" fmla="*/ 141 w 162"/>
              <a:gd name="T91" fmla="*/ 39 h 161"/>
              <a:gd name="T92" fmla="*/ 152 w 162"/>
              <a:gd name="T93" fmla="*/ 22 h 161"/>
              <a:gd name="T94" fmla="*/ 151 w 162"/>
              <a:gd name="T95" fmla="*/ 10 h 161"/>
              <a:gd name="T96" fmla="*/ 146 w 162"/>
              <a:gd name="T97" fmla="*/ 8 h 161"/>
              <a:gd name="T98" fmla="*/ 122 w 162"/>
              <a:gd name="T99" fmla="*/ 20 h 161"/>
              <a:gd name="T100" fmla="*/ 103 w 162"/>
              <a:gd name="T101" fmla="*/ 39 h 161"/>
              <a:gd name="T102" fmla="*/ 28 w 162"/>
              <a:gd name="T103" fmla="*/ 21 h 161"/>
              <a:gd name="T104" fmla="*/ 15 w 162"/>
              <a:gd name="T105" fmla="*/ 35 h 161"/>
              <a:gd name="T106" fmla="*/ 75 w 162"/>
              <a:gd name="T107" fmla="*/ 67 h 161"/>
              <a:gd name="T108" fmla="*/ 41 w 162"/>
              <a:gd name="T109" fmla="*/ 101 h 161"/>
              <a:gd name="T110" fmla="*/ 18 w 162"/>
              <a:gd name="T111" fmla="*/ 95 h 161"/>
              <a:gd name="T112" fmla="*/ 8 w 162"/>
              <a:gd name="T113" fmla="*/ 105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2" h="161">
                <a:moveTo>
                  <a:pt x="56" y="161"/>
                </a:moveTo>
                <a:cubicBezTo>
                  <a:pt x="56" y="161"/>
                  <a:pt x="56" y="161"/>
                  <a:pt x="56" y="161"/>
                </a:cubicBezTo>
                <a:cubicBezTo>
                  <a:pt x="53" y="161"/>
                  <a:pt x="52" y="160"/>
                  <a:pt x="50" y="158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3" y="111"/>
                  <a:pt x="3" y="111"/>
                  <a:pt x="3" y="111"/>
                </a:cubicBezTo>
                <a:cubicBezTo>
                  <a:pt x="1" y="110"/>
                  <a:pt x="0" y="108"/>
                  <a:pt x="0" y="105"/>
                </a:cubicBezTo>
                <a:cubicBezTo>
                  <a:pt x="0" y="103"/>
                  <a:pt x="0" y="101"/>
                  <a:pt x="2" y="100"/>
                </a:cubicBezTo>
                <a:cubicBezTo>
                  <a:pt x="13" y="89"/>
                  <a:pt x="13" y="89"/>
                  <a:pt x="13" y="89"/>
                </a:cubicBezTo>
                <a:cubicBezTo>
                  <a:pt x="14" y="87"/>
                  <a:pt x="16" y="87"/>
                  <a:pt x="18" y="87"/>
                </a:cubicBezTo>
                <a:cubicBezTo>
                  <a:pt x="18" y="87"/>
                  <a:pt x="19" y="87"/>
                  <a:pt x="20" y="87"/>
                </a:cubicBezTo>
                <a:cubicBezTo>
                  <a:pt x="39" y="92"/>
                  <a:pt x="39" y="92"/>
                  <a:pt x="39" y="92"/>
                </a:cubicBezTo>
                <a:cubicBezTo>
                  <a:pt x="62" y="69"/>
                  <a:pt x="62" y="69"/>
                  <a:pt x="62" y="69"/>
                </a:cubicBezTo>
                <a:cubicBezTo>
                  <a:pt x="11" y="41"/>
                  <a:pt x="11" y="41"/>
                  <a:pt x="11" y="41"/>
                </a:cubicBezTo>
                <a:cubicBezTo>
                  <a:pt x="9" y="40"/>
                  <a:pt x="7" y="38"/>
                  <a:pt x="7" y="36"/>
                </a:cubicBezTo>
                <a:cubicBezTo>
                  <a:pt x="7" y="33"/>
                  <a:pt x="7" y="31"/>
                  <a:pt x="9" y="29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3"/>
                  <a:pt x="28" y="13"/>
                  <a:pt x="30" y="13"/>
                </a:cubicBezTo>
                <a:cubicBezTo>
                  <a:pt x="101" y="30"/>
                  <a:pt x="101" y="30"/>
                  <a:pt x="101" y="30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25" y="6"/>
                  <a:pt x="137" y="0"/>
                  <a:pt x="146" y="0"/>
                </a:cubicBezTo>
                <a:cubicBezTo>
                  <a:pt x="151" y="0"/>
                  <a:pt x="154" y="1"/>
                  <a:pt x="157" y="4"/>
                </a:cubicBezTo>
                <a:cubicBezTo>
                  <a:pt x="161" y="8"/>
                  <a:pt x="162" y="15"/>
                  <a:pt x="159" y="24"/>
                </a:cubicBezTo>
                <a:cubicBezTo>
                  <a:pt x="157" y="31"/>
                  <a:pt x="152" y="39"/>
                  <a:pt x="147" y="44"/>
                </a:cubicBezTo>
                <a:cubicBezTo>
                  <a:pt x="131" y="61"/>
                  <a:pt x="131" y="61"/>
                  <a:pt x="131" y="61"/>
                </a:cubicBezTo>
                <a:cubicBezTo>
                  <a:pt x="148" y="134"/>
                  <a:pt x="148" y="134"/>
                  <a:pt x="148" y="134"/>
                </a:cubicBezTo>
                <a:cubicBezTo>
                  <a:pt x="148" y="137"/>
                  <a:pt x="147" y="140"/>
                  <a:pt x="145" y="142"/>
                </a:cubicBezTo>
                <a:cubicBezTo>
                  <a:pt x="131" y="153"/>
                  <a:pt x="131" y="153"/>
                  <a:pt x="131" y="153"/>
                </a:cubicBezTo>
                <a:cubicBezTo>
                  <a:pt x="130" y="154"/>
                  <a:pt x="128" y="154"/>
                  <a:pt x="126" y="154"/>
                </a:cubicBezTo>
                <a:cubicBezTo>
                  <a:pt x="126" y="154"/>
                  <a:pt x="125" y="154"/>
                  <a:pt x="124" y="154"/>
                </a:cubicBezTo>
                <a:cubicBezTo>
                  <a:pt x="122" y="153"/>
                  <a:pt x="120" y="152"/>
                  <a:pt x="120" y="150"/>
                </a:cubicBezTo>
                <a:cubicBezTo>
                  <a:pt x="92" y="99"/>
                  <a:pt x="92" y="99"/>
                  <a:pt x="92" y="99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74" y="141"/>
                  <a:pt x="74" y="141"/>
                  <a:pt x="74" y="141"/>
                </a:cubicBezTo>
                <a:cubicBezTo>
                  <a:pt x="75" y="144"/>
                  <a:pt x="74" y="146"/>
                  <a:pt x="72" y="148"/>
                </a:cubicBezTo>
                <a:cubicBezTo>
                  <a:pt x="62" y="159"/>
                  <a:pt x="62" y="159"/>
                  <a:pt x="62" y="159"/>
                </a:cubicBezTo>
                <a:cubicBezTo>
                  <a:pt x="60" y="160"/>
                  <a:pt x="58" y="161"/>
                  <a:pt x="56" y="161"/>
                </a:cubicBezTo>
                <a:close/>
                <a:moveTo>
                  <a:pt x="8" y="105"/>
                </a:moveTo>
                <a:cubicBezTo>
                  <a:pt x="36" y="126"/>
                  <a:pt x="36" y="126"/>
                  <a:pt x="36" y="126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66" y="143"/>
                  <a:pt x="66" y="143"/>
                  <a:pt x="66" y="143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94" y="86"/>
                  <a:pt x="94" y="86"/>
                  <a:pt x="94" y="86"/>
                </a:cubicBezTo>
                <a:cubicBezTo>
                  <a:pt x="126" y="146"/>
                  <a:pt x="126" y="146"/>
                  <a:pt x="126" y="146"/>
                </a:cubicBezTo>
                <a:cubicBezTo>
                  <a:pt x="140" y="136"/>
                  <a:pt x="140" y="136"/>
                  <a:pt x="140" y="136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6" y="34"/>
                  <a:pt x="150" y="28"/>
                  <a:pt x="152" y="22"/>
                </a:cubicBezTo>
                <a:cubicBezTo>
                  <a:pt x="154" y="16"/>
                  <a:pt x="153" y="12"/>
                  <a:pt x="151" y="10"/>
                </a:cubicBezTo>
                <a:cubicBezTo>
                  <a:pt x="150" y="8"/>
                  <a:pt x="149" y="8"/>
                  <a:pt x="146" y="8"/>
                </a:cubicBezTo>
                <a:cubicBezTo>
                  <a:pt x="139" y="8"/>
                  <a:pt x="129" y="13"/>
                  <a:pt x="122" y="20"/>
                </a:cubicBezTo>
                <a:cubicBezTo>
                  <a:pt x="103" y="39"/>
                  <a:pt x="103" y="39"/>
                  <a:pt x="103" y="39"/>
                </a:cubicBezTo>
                <a:cubicBezTo>
                  <a:pt x="28" y="21"/>
                  <a:pt x="28" y="21"/>
                  <a:pt x="28" y="21"/>
                </a:cubicBezTo>
                <a:cubicBezTo>
                  <a:pt x="15" y="35"/>
                  <a:pt x="15" y="35"/>
                  <a:pt x="15" y="35"/>
                </a:cubicBezTo>
                <a:cubicBezTo>
                  <a:pt x="75" y="67"/>
                  <a:pt x="75" y="67"/>
                  <a:pt x="75" y="67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18" y="95"/>
                  <a:pt x="18" y="95"/>
                  <a:pt x="18" y="95"/>
                </a:cubicBezTo>
                <a:lnTo>
                  <a:pt x="8" y="105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40" name="Freeform 170">
            <a:extLst>
              <a:ext uri="{FF2B5EF4-FFF2-40B4-BE49-F238E27FC236}">
                <a16:creationId xmlns:a16="http://schemas.microsoft.com/office/drawing/2014/main" id="{D14DAC3B-E332-EF1A-8AD6-8096A5D7D793}"/>
              </a:ext>
            </a:extLst>
          </p:cNvPr>
          <p:cNvSpPr>
            <a:spLocks noEditPoints="1"/>
          </p:cNvSpPr>
          <p:nvPr/>
        </p:nvSpPr>
        <p:spPr bwMode="auto">
          <a:xfrm>
            <a:off x="874268" y="2301161"/>
            <a:ext cx="242006" cy="386067"/>
          </a:xfrm>
          <a:custGeom>
            <a:avLst/>
            <a:gdLst>
              <a:gd name="T0" fmla="*/ 40 w 72"/>
              <a:gd name="T1" fmla="*/ 8 h 120"/>
              <a:gd name="T2" fmla="*/ 40 w 72"/>
              <a:gd name="T3" fmla="*/ 48 h 120"/>
              <a:gd name="T4" fmla="*/ 64 w 72"/>
              <a:gd name="T5" fmla="*/ 48 h 120"/>
              <a:gd name="T6" fmla="*/ 32 w 72"/>
              <a:gd name="T7" fmla="*/ 112 h 120"/>
              <a:gd name="T8" fmla="*/ 32 w 72"/>
              <a:gd name="T9" fmla="*/ 72 h 120"/>
              <a:gd name="T10" fmla="*/ 8 w 72"/>
              <a:gd name="T11" fmla="*/ 72 h 120"/>
              <a:gd name="T12" fmla="*/ 40 w 72"/>
              <a:gd name="T13" fmla="*/ 8 h 120"/>
              <a:gd name="T14" fmla="*/ 40 w 72"/>
              <a:gd name="T15" fmla="*/ 0 h 120"/>
              <a:gd name="T16" fmla="*/ 33 w 72"/>
              <a:gd name="T17" fmla="*/ 4 h 120"/>
              <a:gd name="T18" fmla="*/ 1 w 72"/>
              <a:gd name="T19" fmla="*/ 68 h 120"/>
              <a:gd name="T20" fmla="*/ 1 w 72"/>
              <a:gd name="T21" fmla="*/ 76 h 120"/>
              <a:gd name="T22" fmla="*/ 8 w 72"/>
              <a:gd name="T23" fmla="*/ 80 h 120"/>
              <a:gd name="T24" fmla="*/ 24 w 72"/>
              <a:gd name="T25" fmla="*/ 80 h 120"/>
              <a:gd name="T26" fmla="*/ 24 w 72"/>
              <a:gd name="T27" fmla="*/ 112 h 120"/>
              <a:gd name="T28" fmla="*/ 30 w 72"/>
              <a:gd name="T29" fmla="*/ 120 h 120"/>
              <a:gd name="T30" fmla="*/ 32 w 72"/>
              <a:gd name="T31" fmla="*/ 120 h 120"/>
              <a:gd name="T32" fmla="*/ 39 w 72"/>
              <a:gd name="T33" fmla="*/ 116 h 120"/>
              <a:gd name="T34" fmla="*/ 71 w 72"/>
              <a:gd name="T35" fmla="*/ 52 h 120"/>
              <a:gd name="T36" fmla="*/ 71 w 72"/>
              <a:gd name="T37" fmla="*/ 44 h 120"/>
              <a:gd name="T38" fmla="*/ 64 w 72"/>
              <a:gd name="T39" fmla="*/ 40 h 120"/>
              <a:gd name="T40" fmla="*/ 48 w 72"/>
              <a:gd name="T41" fmla="*/ 40 h 120"/>
              <a:gd name="T42" fmla="*/ 48 w 72"/>
              <a:gd name="T43" fmla="*/ 8 h 120"/>
              <a:gd name="T44" fmla="*/ 42 w 72"/>
              <a:gd name="T45" fmla="*/ 0 h 120"/>
              <a:gd name="T46" fmla="*/ 40 w 72"/>
              <a:gd name="T4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2" h="120">
                <a:moveTo>
                  <a:pt x="40" y="8"/>
                </a:moveTo>
                <a:cubicBezTo>
                  <a:pt x="40" y="48"/>
                  <a:pt x="40" y="48"/>
                  <a:pt x="40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72"/>
                  <a:pt x="32" y="72"/>
                  <a:pt x="32" y="72"/>
                </a:cubicBezTo>
                <a:cubicBezTo>
                  <a:pt x="8" y="72"/>
                  <a:pt x="8" y="72"/>
                  <a:pt x="8" y="72"/>
                </a:cubicBezTo>
                <a:cubicBezTo>
                  <a:pt x="40" y="8"/>
                  <a:pt x="40" y="8"/>
                  <a:pt x="40" y="8"/>
                </a:cubicBezTo>
                <a:moveTo>
                  <a:pt x="40" y="0"/>
                </a:moveTo>
                <a:cubicBezTo>
                  <a:pt x="37" y="0"/>
                  <a:pt x="34" y="2"/>
                  <a:pt x="33" y="4"/>
                </a:cubicBezTo>
                <a:cubicBezTo>
                  <a:pt x="1" y="68"/>
                  <a:pt x="1" y="68"/>
                  <a:pt x="1" y="68"/>
                </a:cubicBezTo>
                <a:cubicBezTo>
                  <a:pt x="0" y="71"/>
                  <a:pt x="0" y="74"/>
                  <a:pt x="1" y="76"/>
                </a:cubicBezTo>
                <a:cubicBezTo>
                  <a:pt x="3" y="79"/>
                  <a:pt x="5" y="80"/>
                  <a:pt x="8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4" y="116"/>
                  <a:pt x="27" y="119"/>
                  <a:pt x="30" y="120"/>
                </a:cubicBezTo>
                <a:cubicBezTo>
                  <a:pt x="31" y="120"/>
                  <a:pt x="31" y="120"/>
                  <a:pt x="32" y="120"/>
                </a:cubicBezTo>
                <a:cubicBezTo>
                  <a:pt x="35" y="120"/>
                  <a:pt x="38" y="118"/>
                  <a:pt x="39" y="116"/>
                </a:cubicBezTo>
                <a:cubicBezTo>
                  <a:pt x="71" y="52"/>
                  <a:pt x="71" y="52"/>
                  <a:pt x="71" y="52"/>
                </a:cubicBezTo>
                <a:cubicBezTo>
                  <a:pt x="72" y="49"/>
                  <a:pt x="72" y="46"/>
                  <a:pt x="71" y="44"/>
                </a:cubicBezTo>
                <a:cubicBezTo>
                  <a:pt x="69" y="41"/>
                  <a:pt x="67" y="40"/>
                  <a:pt x="64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0"/>
                </a:cubicBezTo>
                <a:cubicBezTo>
                  <a:pt x="41" y="0"/>
                  <a:pt x="41" y="0"/>
                  <a:pt x="40" y="0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41" name="Group 81">
            <a:extLst>
              <a:ext uri="{FF2B5EF4-FFF2-40B4-BE49-F238E27FC236}">
                <a16:creationId xmlns:a16="http://schemas.microsoft.com/office/drawing/2014/main" id="{F0439AC9-EF41-8058-624D-2E357258EBEA}"/>
              </a:ext>
            </a:extLst>
          </p:cNvPr>
          <p:cNvGrpSpPr/>
          <p:nvPr/>
        </p:nvGrpSpPr>
        <p:grpSpPr>
          <a:xfrm>
            <a:off x="790575" y="2874251"/>
            <a:ext cx="409393" cy="171276"/>
            <a:chOff x="1482726" y="5056188"/>
            <a:chExt cx="319088" cy="139700"/>
          </a:xfrm>
          <a:solidFill>
            <a:srgbClr val="10253F"/>
          </a:solidFill>
        </p:grpSpPr>
        <p:sp>
          <p:nvSpPr>
            <p:cNvPr id="1092" name="Freeform 259">
              <a:extLst>
                <a:ext uri="{FF2B5EF4-FFF2-40B4-BE49-F238E27FC236}">
                  <a16:creationId xmlns:a16="http://schemas.microsoft.com/office/drawing/2014/main" id="{ECCE11CF-1553-5177-5F04-C3544BD20F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2726" y="5056188"/>
              <a:ext cx="319088" cy="139700"/>
            </a:xfrm>
            <a:custGeom>
              <a:avLst/>
              <a:gdLst>
                <a:gd name="T0" fmla="*/ 94 w 120"/>
                <a:gd name="T1" fmla="*/ 0 h 52"/>
                <a:gd name="T2" fmla="*/ 70 w 120"/>
                <a:gd name="T3" fmla="*/ 15 h 52"/>
                <a:gd name="T4" fmla="*/ 60 w 120"/>
                <a:gd name="T5" fmla="*/ 12 h 52"/>
                <a:gd name="T6" fmla="*/ 50 w 120"/>
                <a:gd name="T7" fmla="*/ 15 h 52"/>
                <a:gd name="T8" fmla="*/ 26 w 120"/>
                <a:gd name="T9" fmla="*/ 0 h 52"/>
                <a:gd name="T10" fmla="*/ 0 w 120"/>
                <a:gd name="T11" fmla="*/ 26 h 52"/>
                <a:gd name="T12" fmla="*/ 26 w 120"/>
                <a:gd name="T13" fmla="*/ 52 h 52"/>
                <a:gd name="T14" fmla="*/ 52 w 120"/>
                <a:gd name="T15" fmla="*/ 26 h 52"/>
                <a:gd name="T16" fmla="*/ 51 w 120"/>
                <a:gd name="T17" fmla="*/ 19 h 52"/>
                <a:gd name="T18" fmla="*/ 60 w 120"/>
                <a:gd name="T19" fmla="*/ 16 h 52"/>
                <a:gd name="T20" fmla="*/ 69 w 120"/>
                <a:gd name="T21" fmla="*/ 19 h 52"/>
                <a:gd name="T22" fmla="*/ 68 w 120"/>
                <a:gd name="T23" fmla="*/ 26 h 52"/>
                <a:gd name="T24" fmla="*/ 94 w 120"/>
                <a:gd name="T25" fmla="*/ 52 h 52"/>
                <a:gd name="T26" fmla="*/ 120 w 120"/>
                <a:gd name="T27" fmla="*/ 26 h 52"/>
                <a:gd name="T28" fmla="*/ 94 w 120"/>
                <a:gd name="T29" fmla="*/ 0 h 52"/>
                <a:gd name="T30" fmla="*/ 26 w 120"/>
                <a:gd name="T31" fmla="*/ 44 h 52"/>
                <a:gd name="T32" fmla="*/ 8 w 120"/>
                <a:gd name="T33" fmla="*/ 26 h 52"/>
                <a:gd name="T34" fmla="*/ 26 w 120"/>
                <a:gd name="T35" fmla="*/ 8 h 52"/>
                <a:gd name="T36" fmla="*/ 44 w 120"/>
                <a:gd name="T37" fmla="*/ 26 h 52"/>
                <a:gd name="T38" fmla="*/ 26 w 120"/>
                <a:gd name="T39" fmla="*/ 44 h 52"/>
                <a:gd name="T40" fmla="*/ 94 w 120"/>
                <a:gd name="T41" fmla="*/ 44 h 52"/>
                <a:gd name="T42" fmla="*/ 76 w 120"/>
                <a:gd name="T43" fmla="*/ 26 h 52"/>
                <a:gd name="T44" fmla="*/ 94 w 120"/>
                <a:gd name="T45" fmla="*/ 8 h 52"/>
                <a:gd name="T46" fmla="*/ 112 w 120"/>
                <a:gd name="T47" fmla="*/ 26 h 52"/>
                <a:gd name="T48" fmla="*/ 94 w 120"/>
                <a:gd name="T49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0" h="52">
                  <a:moveTo>
                    <a:pt x="94" y="0"/>
                  </a:moveTo>
                  <a:cubicBezTo>
                    <a:pt x="84" y="0"/>
                    <a:pt x="75" y="6"/>
                    <a:pt x="70" y="15"/>
                  </a:cubicBezTo>
                  <a:cubicBezTo>
                    <a:pt x="68" y="13"/>
                    <a:pt x="64" y="12"/>
                    <a:pt x="60" y="12"/>
                  </a:cubicBezTo>
                  <a:cubicBezTo>
                    <a:pt x="56" y="12"/>
                    <a:pt x="52" y="13"/>
                    <a:pt x="50" y="15"/>
                  </a:cubicBezTo>
                  <a:cubicBezTo>
                    <a:pt x="45" y="6"/>
                    <a:pt x="3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24"/>
                    <a:pt x="52" y="21"/>
                    <a:pt x="51" y="19"/>
                  </a:cubicBezTo>
                  <a:cubicBezTo>
                    <a:pt x="53" y="17"/>
                    <a:pt x="56" y="16"/>
                    <a:pt x="60" y="16"/>
                  </a:cubicBezTo>
                  <a:cubicBezTo>
                    <a:pt x="64" y="16"/>
                    <a:pt x="67" y="17"/>
                    <a:pt x="69" y="19"/>
                  </a:cubicBezTo>
                  <a:cubicBezTo>
                    <a:pt x="68" y="21"/>
                    <a:pt x="68" y="24"/>
                    <a:pt x="68" y="26"/>
                  </a:cubicBezTo>
                  <a:cubicBezTo>
                    <a:pt x="68" y="40"/>
                    <a:pt x="80" y="52"/>
                    <a:pt x="94" y="52"/>
                  </a:cubicBezTo>
                  <a:cubicBezTo>
                    <a:pt x="108" y="52"/>
                    <a:pt x="120" y="40"/>
                    <a:pt x="120" y="26"/>
                  </a:cubicBezTo>
                  <a:cubicBezTo>
                    <a:pt x="120" y="12"/>
                    <a:pt x="108" y="0"/>
                    <a:pt x="94" y="0"/>
                  </a:cubicBezTo>
                  <a:close/>
                  <a:moveTo>
                    <a:pt x="26" y="44"/>
                  </a:moveTo>
                  <a:cubicBezTo>
                    <a:pt x="16" y="44"/>
                    <a:pt x="8" y="36"/>
                    <a:pt x="8" y="26"/>
                  </a:cubicBezTo>
                  <a:cubicBezTo>
                    <a:pt x="8" y="16"/>
                    <a:pt x="16" y="8"/>
                    <a:pt x="26" y="8"/>
                  </a:cubicBezTo>
                  <a:cubicBezTo>
                    <a:pt x="36" y="8"/>
                    <a:pt x="44" y="16"/>
                    <a:pt x="44" y="26"/>
                  </a:cubicBezTo>
                  <a:cubicBezTo>
                    <a:pt x="44" y="36"/>
                    <a:pt x="36" y="44"/>
                    <a:pt x="26" y="44"/>
                  </a:cubicBezTo>
                  <a:close/>
                  <a:moveTo>
                    <a:pt x="94" y="44"/>
                  </a:moveTo>
                  <a:cubicBezTo>
                    <a:pt x="84" y="44"/>
                    <a:pt x="76" y="36"/>
                    <a:pt x="76" y="26"/>
                  </a:cubicBezTo>
                  <a:cubicBezTo>
                    <a:pt x="76" y="16"/>
                    <a:pt x="84" y="8"/>
                    <a:pt x="94" y="8"/>
                  </a:cubicBezTo>
                  <a:cubicBezTo>
                    <a:pt x="104" y="8"/>
                    <a:pt x="112" y="16"/>
                    <a:pt x="112" y="26"/>
                  </a:cubicBezTo>
                  <a:cubicBezTo>
                    <a:pt x="112" y="36"/>
                    <a:pt x="104" y="44"/>
                    <a:pt x="9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3" name="Freeform 260">
              <a:extLst>
                <a:ext uri="{FF2B5EF4-FFF2-40B4-BE49-F238E27FC236}">
                  <a16:creationId xmlns:a16="http://schemas.microsoft.com/office/drawing/2014/main" id="{FDA9621E-E103-FC74-49E4-AE2148C37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238" y="5094288"/>
              <a:ext cx="42863" cy="42863"/>
            </a:xfrm>
            <a:custGeom>
              <a:avLst/>
              <a:gdLst>
                <a:gd name="T0" fmla="*/ 14 w 16"/>
                <a:gd name="T1" fmla="*/ 0 h 16"/>
                <a:gd name="T2" fmla="*/ 12 w 16"/>
                <a:gd name="T3" fmla="*/ 0 h 16"/>
                <a:gd name="T4" fmla="*/ 0 w 16"/>
                <a:gd name="T5" fmla="*/ 12 h 16"/>
                <a:gd name="T6" fmla="*/ 0 w 16"/>
                <a:gd name="T7" fmla="*/ 14 h 16"/>
                <a:gd name="T8" fmla="*/ 2 w 16"/>
                <a:gd name="T9" fmla="*/ 16 h 16"/>
                <a:gd name="T10" fmla="*/ 3 w 16"/>
                <a:gd name="T11" fmla="*/ 16 h 16"/>
                <a:gd name="T12" fmla="*/ 4 w 16"/>
                <a:gd name="T13" fmla="*/ 14 h 16"/>
                <a:gd name="T14" fmla="*/ 4 w 16"/>
                <a:gd name="T15" fmla="*/ 12 h 16"/>
                <a:gd name="T16" fmla="*/ 12 w 16"/>
                <a:gd name="T17" fmla="*/ 4 h 16"/>
                <a:gd name="T18" fmla="*/ 14 w 16"/>
                <a:gd name="T19" fmla="*/ 4 h 16"/>
                <a:gd name="T20" fmla="*/ 16 w 16"/>
                <a:gd name="T21" fmla="*/ 3 h 16"/>
                <a:gd name="T22" fmla="*/ 14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14" y="0"/>
                    <a:pt x="13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5" y="4"/>
                    <a:pt x="16" y="4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4" name="Freeform 261">
              <a:extLst>
                <a:ext uri="{FF2B5EF4-FFF2-40B4-BE49-F238E27FC236}">
                  <a16:creationId xmlns:a16="http://schemas.microsoft.com/office/drawing/2014/main" id="{2642221D-06E2-290F-DBC8-BC4B28E45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801" y="5094288"/>
              <a:ext cx="41275" cy="42863"/>
            </a:xfrm>
            <a:custGeom>
              <a:avLst/>
              <a:gdLst>
                <a:gd name="T0" fmla="*/ 14 w 16"/>
                <a:gd name="T1" fmla="*/ 0 h 16"/>
                <a:gd name="T2" fmla="*/ 12 w 16"/>
                <a:gd name="T3" fmla="*/ 0 h 16"/>
                <a:gd name="T4" fmla="*/ 0 w 16"/>
                <a:gd name="T5" fmla="*/ 12 h 16"/>
                <a:gd name="T6" fmla="*/ 0 w 16"/>
                <a:gd name="T7" fmla="*/ 14 h 16"/>
                <a:gd name="T8" fmla="*/ 2 w 16"/>
                <a:gd name="T9" fmla="*/ 16 h 16"/>
                <a:gd name="T10" fmla="*/ 3 w 16"/>
                <a:gd name="T11" fmla="*/ 16 h 16"/>
                <a:gd name="T12" fmla="*/ 4 w 16"/>
                <a:gd name="T13" fmla="*/ 14 h 16"/>
                <a:gd name="T14" fmla="*/ 4 w 16"/>
                <a:gd name="T15" fmla="*/ 12 h 16"/>
                <a:gd name="T16" fmla="*/ 12 w 16"/>
                <a:gd name="T17" fmla="*/ 4 h 16"/>
                <a:gd name="T18" fmla="*/ 14 w 16"/>
                <a:gd name="T19" fmla="*/ 4 h 16"/>
                <a:gd name="T20" fmla="*/ 16 w 16"/>
                <a:gd name="T21" fmla="*/ 3 h 16"/>
                <a:gd name="T22" fmla="*/ 14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14" y="0"/>
                    <a:pt x="13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5" y="4"/>
                    <a:pt x="16" y="4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2" name="Group 85">
            <a:extLst>
              <a:ext uri="{FF2B5EF4-FFF2-40B4-BE49-F238E27FC236}">
                <a16:creationId xmlns:a16="http://schemas.microsoft.com/office/drawing/2014/main" id="{BF644B95-0483-2FB8-59F7-6EB859113141}"/>
              </a:ext>
            </a:extLst>
          </p:cNvPr>
          <p:cNvGrpSpPr/>
          <p:nvPr/>
        </p:nvGrpSpPr>
        <p:grpSpPr>
          <a:xfrm>
            <a:off x="821127" y="3633508"/>
            <a:ext cx="348289" cy="323090"/>
            <a:chOff x="8337551" y="5000625"/>
            <a:chExt cx="271463" cy="263525"/>
          </a:xfrm>
          <a:solidFill>
            <a:srgbClr val="10253F"/>
          </a:solidFill>
        </p:grpSpPr>
        <p:sp>
          <p:nvSpPr>
            <p:cNvPr id="1090" name="Freeform 298">
              <a:extLst>
                <a:ext uri="{FF2B5EF4-FFF2-40B4-BE49-F238E27FC236}">
                  <a16:creationId xmlns:a16="http://schemas.microsoft.com/office/drawing/2014/main" id="{4476694C-30BA-94F8-61B8-F7FB52F5AC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7551" y="5000625"/>
              <a:ext cx="271463" cy="263525"/>
            </a:xfrm>
            <a:custGeom>
              <a:avLst/>
              <a:gdLst>
                <a:gd name="T0" fmla="*/ 88 w 102"/>
                <a:gd name="T1" fmla="*/ 10 h 99"/>
                <a:gd name="T2" fmla="*/ 64 w 102"/>
                <a:gd name="T3" fmla="*/ 0 h 99"/>
                <a:gd name="T4" fmla="*/ 40 w 102"/>
                <a:gd name="T5" fmla="*/ 10 h 99"/>
                <a:gd name="T6" fmla="*/ 32 w 102"/>
                <a:gd name="T7" fmla="*/ 46 h 99"/>
                <a:gd name="T8" fmla="*/ 5 w 102"/>
                <a:gd name="T9" fmla="*/ 73 h 99"/>
                <a:gd name="T10" fmla="*/ 0 w 102"/>
                <a:gd name="T11" fmla="*/ 86 h 99"/>
                <a:gd name="T12" fmla="*/ 6 w 102"/>
                <a:gd name="T13" fmla="*/ 97 h 99"/>
                <a:gd name="T14" fmla="*/ 8 w 102"/>
                <a:gd name="T15" fmla="*/ 99 h 99"/>
                <a:gd name="T16" fmla="*/ 12 w 102"/>
                <a:gd name="T17" fmla="*/ 98 h 99"/>
                <a:gd name="T18" fmla="*/ 31 w 102"/>
                <a:gd name="T19" fmla="*/ 95 h 99"/>
                <a:gd name="T20" fmla="*/ 38 w 102"/>
                <a:gd name="T21" fmla="*/ 94 h 99"/>
                <a:gd name="T22" fmla="*/ 38 w 102"/>
                <a:gd name="T23" fmla="*/ 87 h 99"/>
                <a:gd name="T24" fmla="*/ 38 w 102"/>
                <a:gd name="T25" fmla="*/ 84 h 99"/>
                <a:gd name="T26" fmla="*/ 42 w 102"/>
                <a:gd name="T27" fmla="*/ 84 h 99"/>
                <a:gd name="T28" fmla="*/ 47 w 102"/>
                <a:gd name="T29" fmla="*/ 84 h 99"/>
                <a:gd name="T30" fmla="*/ 49 w 102"/>
                <a:gd name="T31" fmla="*/ 79 h 99"/>
                <a:gd name="T32" fmla="*/ 53 w 102"/>
                <a:gd name="T33" fmla="*/ 66 h 99"/>
                <a:gd name="T34" fmla="*/ 64 w 102"/>
                <a:gd name="T35" fmla="*/ 68 h 99"/>
                <a:gd name="T36" fmla="*/ 88 w 102"/>
                <a:gd name="T37" fmla="*/ 58 h 99"/>
                <a:gd name="T38" fmla="*/ 88 w 102"/>
                <a:gd name="T39" fmla="*/ 10 h 99"/>
                <a:gd name="T40" fmla="*/ 83 w 102"/>
                <a:gd name="T41" fmla="*/ 52 h 99"/>
                <a:gd name="T42" fmla="*/ 64 w 102"/>
                <a:gd name="T43" fmla="*/ 60 h 99"/>
                <a:gd name="T44" fmla="*/ 51 w 102"/>
                <a:gd name="T45" fmla="*/ 56 h 99"/>
                <a:gd name="T46" fmla="*/ 47 w 102"/>
                <a:gd name="T47" fmla="*/ 59 h 99"/>
                <a:gd name="T48" fmla="*/ 42 w 102"/>
                <a:gd name="T49" fmla="*/ 76 h 99"/>
                <a:gd name="T50" fmla="*/ 30 w 102"/>
                <a:gd name="T51" fmla="*/ 76 h 99"/>
                <a:gd name="T52" fmla="*/ 30 w 102"/>
                <a:gd name="T53" fmla="*/ 87 h 99"/>
                <a:gd name="T54" fmla="*/ 11 w 102"/>
                <a:gd name="T55" fmla="*/ 90 h 99"/>
                <a:gd name="T56" fmla="*/ 11 w 102"/>
                <a:gd name="T57" fmla="*/ 79 h 99"/>
                <a:gd name="T58" fmla="*/ 42 w 102"/>
                <a:gd name="T59" fmla="*/ 47 h 99"/>
                <a:gd name="T60" fmla="*/ 46 w 102"/>
                <a:gd name="T61" fmla="*/ 15 h 99"/>
                <a:gd name="T62" fmla="*/ 64 w 102"/>
                <a:gd name="T63" fmla="*/ 8 h 99"/>
                <a:gd name="T64" fmla="*/ 83 w 102"/>
                <a:gd name="T65" fmla="*/ 15 h 99"/>
                <a:gd name="T66" fmla="*/ 83 w 102"/>
                <a:gd name="T67" fmla="*/ 5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2" h="99">
                  <a:moveTo>
                    <a:pt x="88" y="10"/>
                  </a:moveTo>
                  <a:cubicBezTo>
                    <a:pt x="82" y="3"/>
                    <a:pt x="73" y="0"/>
                    <a:pt x="64" y="0"/>
                  </a:cubicBezTo>
                  <a:cubicBezTo>
                    <a:pt x="55" y="0"/>
                    <a:pt x="47" y="3"/>
                    <a:pt x="40" y="10"/>
                  </a:cubicBezTo>
                  <a:cubicBezTo>
                    <a:pt x="31" y="19"/>
                    <a:pt x="28" y="33"/>
                    <a:pt x="32" y="46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78"/>
                    <a:pt x="0" y="83"/>
                    <a:pt x="0" y="86"/>
                  </a:cubicBezTo>
                  <a:cubicBezTo>
                    <a:pt x="0" y="92"/>
                    <a:pt x="5" y="96"/>
                    <a:pt x="6" y="97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7" y="67"/>
                    <a:pt x="61" y="68"/>
                    <a:pt x="64" y="68"/>
                  </a:cubicBezTo>
                  <a:cubicBezTo>
                    <a:pt x="73" y="68"/>
                    <a:pt x="82" y="64"/>
                    <a:pt x="88" y="58"/>
                  </a:cubicBezTo>
                  <a:cubicBezTo>
                    <a:pt x="102" y="45"/>
                    <a:pt x="102" y="23"/>
                    <a:pt x="88" y="10"/>
                  </a:cubicBezTo>
                  <a:close/>
                  <a:moveTo>
                    <a:pt x="83" y="52"/>
                  </a:moveTo>
                  <a:cubicBezTo>
                    <a:pt x="78" y="57"/>
                    <a:pt x="71" y="60"/>
                    <a:pt x="64" y="60"/>
                  </a:cubicBezTo>
                  <a:cubicBezTo>
                    <a:pt x="60" y="60"/>
                    <a:pt x="55" y="58"/>
                    <a:pt x="51" y="56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90"/>
                    <a:pt x="4" y="85"/>
                    <a:pt x="11" y="79"/>
                  </a:cubicBezTo>
                  <a:cubicBezTo>
                    <a:pt x="16" y="74"/>
                    <a:pt x="35" y="54"/>
                    <a:pt x="42" y="47"/>
                  </a:cubicBezTo>
                  <a:cubicBezTo>
                    <a:pt x="36" y="37"/>
                    <a:pt x="37" y="24"/>
                    <a:pt x="46" y="15"/>
                  </a:cubicBezTo>
                  <a:cubicBezTo>
                    <a:pt x="51" y="10"/>
                    <a:pt x="58" y="8"/>
                    <a:pt x="64" y="8"/>
                  </a:cubicBezTo>
                  <a:cubicBezTo>
                    <a:pt x="71" y="8"/>
                    <a:pt x="78" y="10"/>
                    <a:pt x="83" y="15"/>
                  </a:cubicBezTo>
                  <a:cubicBezTo>
                    <a:pt x="93" y="25"/>
                    <a:pt x="93" y="42"/>
                    <a:pt x="8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1" name="Freeform 299">
              <a:extLst>
                <a:ext uri="{FF2B5EF4-FFF2-40B4-BE49-F238E27FC236}">
                  <a16:creationId xmlns:a16="http://schemas.microsoft.com/office/drawing/2014/main" id="{4E17DE09-0C33-1C98-3176-6241CEE4E0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0426" y="5048250"/>
              <a:ext cx="69850" cy="66675"/>
            </a:xfrm>
            <a:custGeom>
              <a:avLst/>
              <a:gdLst>
                <a:gd name="T0" fmla="*/ 4 w 26"/>
                <a:gd name="T1" fmla="*/ 5 h 25"/>
                <a:gd name="T2" fmla="*/ 4 w 26"/>
                <a:gd name="T3" fmla="*/ 21 h 25"/>
                <a:gd name="T4" fmla="*/ 13 w 26"/>
                <a:gd name="T5" fmla="*/ 25 h 25"/>
                <a:gd name="T6" fmla="*/ 21 w 26"/>
                <a:gd name="T7" fmla="*/ 21 h 25"/>
                <a:gd name="T8" fmla="*/ 21 w 26"/>
                <a:gd name="T9" fmla="*/ 5 h 25"/>
                <a:gd name="T10" fmla="*/ 4 w 26"/>
                <a:gd name="T11" fmla="*/ 5 h 25"/>
                <a:gd name="T12" fmla="*/ 19 w 26"/>
                <a:gd name="T13" fmla="*/ 19 h 25"/>
                <a:gd name="T14" fmla="*/ 7 w 26"/>
                <a:gd name="T15" fmla="*/ 19 h 25"/>
                <a:gd name="T16" fmla="*/ 7 w 26"/>
                <a:gd name="T17" fmla="*/ 7 h 25"/>
                <a:gd name="T18" fmla="*/ 13 w 26"/>
                <a:gd name="T19" fmla="*/ 5 h 25"/>
                <a:gd name="T20" fmla="*/ 19 w 26"/>
                <a:gd name="T21" fmla="*/ 7 h 25"/>
                <a:gd name="T22" fmla="*/ 19 w 26"/>
                <a:gd name="T2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5">
                  <a:moveTo>
                    <a:pt x="4" y="5"/>
                  </a:moveTo>
                  <a:cubicBezTo>
                    <a:pt x="0" y="9"/>
                    <a:pt x="0" y="17"/>
                    <a:pt x="4" y="21"/>
                  </a:cubicBezTo>
                  <a:cubicBezTo>
                    <a:pt x="7" y="24"/>
                    <a:pt x="10" y="25"/>
                    <a:pt x="13" y="25"/>
                  </a:cubicBezTo>
                  <a:cubicBezTo>
                    <a:pt x="16" y="25"/>
                    <a:pt x="19" y="24"/>
                    <a:pt x="21" y="21"/>
                  </a:cubicBezTo>
                  <a:cubicBezTo>
                    <a:pt x="26" y="17"/>
                    <a:pt x="26" y="9"/>
                    <a:pt x="21" y="5"/>
                  </a:cubicBezTo>
                  <a:cubicBezTo>
                    <a:pt x="17" y="0"/>
                    <a:pt x="9" y="0"/>
                    <a:pt x="4" y="5"/>
                  </a:cubicBezTo>
                  <a:close/>
                  <a:moveTo>
                    <a:pt x="19" y="19"/>
                  </a:moveTo>
                  <a:cubicBezTo>
                    <a:pt x="16" y="22"/>
                    <a:pt x="10" y="22"/>
                    <a:pt x="7" y="19"/>
                  </a:cubicBezTo>
                  <a:cubicBezTo>
                    <a:pt x="4" y="16"/>
                    <a:pt x="4" y="10"/>
                    <a:pt x="7" y="7"/>
                  </a:cubicBezTo>
                  <a:cubicBezTo>
                    <a:pt x="9" y="6"/>
                    <a:pt x="11" y="5"/>
                    <a:pt x="13" y="5"/>
                  </a:cubicBezTo>
                  <a:cubicBezTo>
                    <a:pt x="15" y="5"/>
                    <a:pt x="17" y="6"/>
                    <a:pt x="19" y="7"/>
                  </a:cubicBezTo>
                  <a:cubicBezTo>
                    <a:pt x="22" y="10"/>
                    <a:pt x="22" y="16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3" name="Group 60">
            <a:extLst>
              <a:ext uri="{FF2B5EF4-FFF2-40B4-BE49-F238E27FC236}">
                <a16:creationId xmlns:a16="http://schemas.microsoft.com/office/drawing/2014/main" id="{6A68DF80-60B6-CFAF-16E2-A3BD26E638FB}"/>
              </a:ext>
            </a:extLst>
          </p:cNvPr>
          <p:cNvGrpSpPr/>
          <p:nvPr/>
        </p:nvGrpSpPr>
        <p:grpSpPr>
          <a:xfrm>
            <a:off x="267468" y="4514763"/>
            <a:ext cx="288789" cy="241241"/>
            <a:chOff x="4054476" y="5502276"/>
            <a:chExt cx="239712" cy="209550"/>
          </a:xfrm>
          <a:solidFill>
            <a:srgbClr val="10253F"/>
          </a:solidFill>
        </p:grpSpPr>
        <p:sp>
          <p:nvSpPr>
            <p:cNvPr id="1087" name="Freeform 323">
              <a:extLst>
                <a:ext uri="{FF2B5EF4-FFF2-40B4-BE49-F238E27FC236}">
                  <a16:creationId xmlns:a16="http://schemas.microsoft.com/office/drawing/2014/main" id="{FA0C2855-A08C-35C8-D239-EDC98B3C6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6" y="5546726"/>
              <a:ext cx="30163" cy="165100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6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8" name="Freeform 324">
              <a:extLst>
                <a:ext uri="{FF2B5EF4-FFF2-40B4-BE49-F238E27FC236}">
                  <a16:creationId xmlns:a16="http://schemas.microsoft.com/office/drawing/2014/main" id="{B341BF80-ED14-3A8D-CE5C-D3B771E933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8926" y="5502276"/>
              <a:ext cx="150813" cy="209550"/>
            </a:xfrm>
            <a:custGeom>
              <a:avLst/>
              <a:gdLst>
                <a:gd name="T0" fmla="*/ 32 w 40"/>
                <a:gd name="T1" fmla="*/ 4 h 56"/>
                <a:gd name="T2" fmla="*/ 28 w 40"/>
                <a:gd name="T3" fmla="*/ 0 h 56"/>
                <a:gd name="T4" fmla="*/ 12 w 40"/>
                <a:gd name="T5" fmla="*/ 0 h 56"/>
                <a:gd name="T6" fmla="*/ 8 w 40"/>
                <a:gd name="T7" fmla="*/ 4 h 56"/>
                <a:gd name="T8" fmla="*/ 8 w 40"/>
                <a:gd name="T9" fmla="*/ 12 h 56"/>
                <a:gd name="T10" fmla="*/ 0 w 40"/>
                <a:gd name="T11" fmla="*/ 12 h 56"/>
                <a:gd name="T12" fmla="*/ 0 w 40"/>
                <a:gd name="T13" fmla="*/ 56 h 56"/>
                <a:gd name="T14" fmla="*/ 40 w 40"/>
                <a:gd name="T15" fmla="*/ 56 h 56"/>
                <a:gd name="T16" fmla="*/ 40 w 40"/>
                <a:gd name="T17" fmla="*/ 12 h 56"/>
                <a:gd name="T18" fmla="*/ 32 w 40"/>
                <a:gd name="T19" fmla="*/ 12 h 56"/>
                <a:gd name="T20" fmla="*/ 32 w 40"/>
                <a:gd name="T21" fmla="*/ 4 h 56"/>
                <a:gd name="T22" fmla="*/ 28 w 40"/>
                <a:gd name="T23" fmla="*/ 12 h 56"/>
                <a:gd name="T24" fmla="*/ 12 w 40"/>
                <a:gd name="T25" fmla="*/ 12 h 56"/>
                <a:gd name="T26" fmla="*/ 12 w 40"/>
                <a:gd name="T27" fmla="*/ 4 h 56"/>
                <a:gd name="T28" fmla="*/ 28 w 40"/>
                <a:gd name="T29" fmla="*/ 4 h 56"/>
                <a:gd name="T30" fmla="*/ 28 w 40"/>
                <a:gd name="T31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56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8" y="2"/>
                    <a:pt x="8" y="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2" y="12"/>
                    <a:pt x="32" y="12"/>
                    <a:pt x="32" y="12"/>
                  </a:cubicBezTo>
                  <a:lnTo>
                    <a:pt x="32" y="4"/>
                  </a:lnTo>
                  <a:close/>
                  <a:moveTo>
                    <a:pt x="28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28" y="4"/>
                    <a:pt x="28" y="4"/>
                    <a:pt x="28" y="4"/>
                  </a:cubicBezTo>
                  <a:lnTo>
                    <a:pt x="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9" name="Freeform 325">
              <a:extLst>
                <a:ext uri="{FF2B5EF4-FFF2-40B4-BE49-F238E27FC236}">
                  <a16:creationId xmlns:a16="http://schemas.microsoft.com/office/drawing/2014/main" id="{9345207D-6C07-039D-34E0-7B0861376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613" y="5546726"/>
              <a:ext cx="28575" cy="165100"/>
            </a:xfrm>
            <a:custGeom>
              <a:avLst/>
              <a:gdLst>
                <a:gd name="T0" fmla="*/ 0 w 8"/>
                <a:gd name="T1" fmla="*/ 0 h 44"/>
                <a:gd name="T2" fmla="*/ 0 w 8"/>
                <a:gd name="T3" fmla="*/ 44 h 44"/>
                <a:gd name="T4" fmla="*/ 8 w 8"/>
                <a:gd name="T5" fmla="*/ 36 h 44"/>
                <a:gd name="T6" fmla="*/ 8 w 8"/>
                <a:gd name="T7" fmla="*/ 8 h 44"/>
                <a:gd name="T8" fmla="*/ 0 w 8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4" y="44"/>
                    <a:pt x="8" y="40"/>
                    <a:pt x="8" y="3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4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4" name="Group 70">
            <a:extLst>
              <a:ext uri="{FF2B5EF4-FFF2-40B4-BE49-F238E27FC236}">
                <a16:creationId xmlns:a16="http://schemas.microsoft.com/office/drawing/2014/main" id="{62A69544-C740-C1C4-35D5-FA149DFB3D82}"/>
              </a:ext>
            </a:extLst>
          </p:cNvPr>
          <p:cNvGrpSpPr/>
          <p:nvPr/>
        </p:nvGrpSpPr>
        <p:grpSpPr>
          <a:xfrm>
            <a:off x="790213" y="3095373"/>
            <a:ext cx="437248" cy="417830"/>
            <a:chOff x="5978526" y="4030663"/>
            <a:chExt cx="239713" cy="239713"/>
          </a:xfrm>
          <a:solidFill>
            <a:srgbClr val="10253F"/>
          </a:solidFill>
        </p:grpSpPr>
        <p:sp>
          <p:nvSpPr>
            <p:cNvPr id="1080" name="Freeform 424">
              <a:extLst>
                <a:ext uri="{FF2B5EF4-FFF2-40B4-BE49-F238E27FC236}">
                  <a16:creationId xmlns:a16="http://schemas.microsoft.com/office/drawing/2014/main" id="{A69826EC-C835-604D-CD88-8F032ECB5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5038" y="4056063"/>
              <a:ext cx="26988" cy="26988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1" name="Freeform 425">
              <a:extLst>
                <a:ext uri="{FF2B5EF4-FFF2-40B4-BE49-F238E27FC236}">
                  <a16:creationId xmlns:a16="http://schemas.microsoft.com/office/drawing/2014/main" id="{D9DFFA40-C9A2-DBEC-8B61-4E60DF135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526" y="4135438"/>
              <a:ext cx="28575" cy="14288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2" name="Freeform 426">
              <a:extLst>
                <a:ext uri="{FF2B5EF4-FFF2-40B4-BE49-F238E27FC236}">
                  <a16:creationId xmlns:a16="http://schemas.microsoft.com/office/drawing/2014/main" id="{FE64F451-34A9-4400-BC7F-FC0A7871C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8076" y="4149725"/>
              <a:ext cx="30163" cy="1587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3" name="Freeform 427">
              <a:extLst>
                <a:ext uri="{FF2B5EF4-FFF2-40B4-BE49-F238E27FC236}">
                  <a16:creationId xmlns:a16="http://schemas.microsoft.com/office/drawing/2014/main" id="{3D151ED9-5D76-A3BC-0208-C6E0AFB98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851" y="4067175"/>
              <a:ext cx="25400" cy="26988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4" name="Freeform 428">
              <a:extLst>
                <a:ext uri="{FF2B5EF4-FFF2-40B4-BE49-F238E27FC236}">
                  <a16:creationId xmlns:a16="http://schemas.microsoft.com/office/drawing/2014/main" id="{2E6C61D0-68D8-37F9-A239-C967DC07E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588" y="4030663"/>
              <a:ext cx="15875" cy="28575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5" name="Freeform 429">
              <a:extLst>
                <a:ext uri="{FF2B5EF4-FFF2-40B4-BE49-F238E27FC236}">
                  <a16:creationId xmlns:a16="http://schemas.microsoft.com/office/drawing/2014/main" id="{885FA928-D541-7A3C-180F-C5CF3D41F2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263" y="4089400"/>
              <a:ext cx="120650" cy="136525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6" name="Freeform 430">
              <a:extLst>
                <a:ext uri="{FF2B5EF4-FFF2-40B4-BE49-F238E27FC236}">
                  <a16:creationId xmlns:a16="http://schemas.microsoft.com/office/drawing/2014/main" id="{BB2662E3-1852-7949-455E-B5262AD92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426" y="4240213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5" name="Group 78">
            <a:extLst>
              <a:ext uri="{FF2B5EF4-FFF2-40B4-BE49-F238E27FC236}">
                <a16:creationId xmlns:a16="http://schemas.microsoft.com/office/drawing/2014/main" id="{8080C110-65DF-9156-E854-E24975E84B34}"/>
              </a:ext>
            </a:extLst>
          </p:cNvPr>
          <p:cNvGrpSpPr/>
          <p:nvPr/>
        </p:nvGrpSpPr>
        <p:grpSpPr>
          <a:xfrm>
            <a:off x="1411642" y="3073777"/>
            <a:ext cx="384943" cy="367848"/>
            <a:chOff x="5492751" y="2584451"/>
            <a:chExt cx="244475" cy="244475"/>
          </a:xfrm>
          <a:solidFill>
            <a:srgbClr val="10253F"/>
          </a:solidFill>
        </p:grpSpPr>
        <p:sp>
          <p:nvSpPr>
            <p:cNvPr id="1078" name="Freeform 167">
              <a:extLst>
                <a:ext uri="{FF2B5EF4-FFF2-40B4-BE49-F238E27FC236}">
                  <a16:creationId xmlns:a16="http://schemas.microsoft.com/office/drawing/2014/main" id="{42ABD5A9-EEAC-CEB1-3DBF-A07103300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738" y="2700338"/>
              <a:ext cx="217488" cy="128588"/>
            </a:xfrm>
            <a:custGeom>
              <a:avLst/>
              <a:gdLst>
                <a:gd name="T0" fmla="*/ 39 w 58"/>
                <a:gd name="T1" fmla="*/ 23 h 34"/>
                <a:gd name="T2" fmla="*/ 25 w 58"/>
                <a:gd name="T3" fmla="*/ 0 h 34"/>
                <a:gd name="T4" fmla="*/ 17 w 58"/>
                <a:gd name="T5" fmla="*/ 0 h 34"/>
                <a:gd name="T6" fmla="*/ 29 w 58"/>
                <a:gd name="T7" fmla="*/ 22 h 34"/>
                <a:gd name="T8" fmla="*/ 0 w 58"/>
                <a:gd name="T9" fmla="*/ 34 h 34"/>
                <a:gd name="T10" fmla="*/ 58 w 58"/>
                <a:gd name="T11" fmla="*/ 34 h 34"/>
                <a:gd name="T12" fmla="*/ 39 w 58"/>
                <a:gd name="T1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4">
                  <a:moveTo>
                    <a:pt x="39" y="23"/>
                  </a:moveTo>
                  <a:cubicBezTo>
                    <a:pt x="37" y="18"/>
                    <a:pt x="31" y="8"/>
                    <a:pt x="25" y="0"/>
                  </a:cubicBezTo>
                  <a:cubicBezTo>
                    <a:pt x="25" y="0"/>
                    <a:pt x="17" y="0"/>
                    <a:pt x="17" y="0"/>
                  </a:cubicBezTo>
                  <a:cubicBezTo>
                    <a:pt x="22" y="6"/>
                    <a:pt x="27" y="15"/>
                    <a:pt x="29" y="22"/>
                  </a:cubicBezTo>
                  <a:cubicBezTo>
                    <a:pt x="16" y="23"/>
                    <a:pt x="5" y="27"/>
                    <a:pt x="0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4" y="28"/>
                    <a:pt x="48" y="24"/>
                    <a:pt x="3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9" name="Freeform 168">
              <a:extLst>
                <a:ext uri="{FF2B5EF4-FFF2-40B4-BE49-F238E27FC236}">
                  <a16:creationId xmlns:a16="http://schemas.microsoft.com/office/drawing/2014/main" id="{9516610B-F3D7-C9A4-BE66-B350C7EB0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1" y="2584451"/>
              <a:ext cx="165100" cy="168275"/>
            </a:xfrm>
            <a:custGeom>
              <a:avLst/>
              <a:gdLst>
                <a:gd name="T0" fmla="*/ 11 w 44"/>
                <a:gd name="T1" fmla="*/ 21 h 45"/>
                <a:gd name="T2" fmla="*/ 12 w 44"/>
                <a:gd name="T3" fmla="*/ 45 h 45"/>
                <a:gd name="T4" fmla="*/ 20 w 44"/>
                <a:gd name="T5" fmla="*/ 25 h 45"/>
                <a:gd name="T6" fmla="*/ 28 w 44"/>
                <a:gd name="T7" fmla="*/ 29 h 45"/>
                <a:gd name="T8" fmla="*/ 26 w 44"/>
                <a:gd name="T9" fmla="*/ 20 h 45"/>
                <a:gd name="T10" fmla="*/ 44 w 44"/>
                <a:gd name="T11" fmla="*/ 29 h 45"/>
                <a:gd name="T12" fmla="*/ 28 w 44"/>
                <a:gd name="T13" fmla="*/ 13 h 45"/>
                <a:gd name="T14" fmla="*/ 40 w 44"/>
                <a:gd name="T15" fmla="*/ 9 h 45"/>
                <a:gd name="T16" fmla="*/ 17 w 44"/>
                <a:gd name="T17" fmla="*/ 11 h 45"/>
                <a:gd name="T18" fmla="*/ 16 w 44"/>
                <a:gd name="T19" fmla="*/ 1 h 45"/>
                <a:gd name="T20" fmla="*/ 11 w 44"/>
                <a:gd name="T21" fmla="*/ 10 h 45"/>
                <a:gd name="T22" fmla="*/ 1 w 44"/>
                <a:gd name="T23" fmla="*/ 5 h 45"/>
                <a:gd name="T24" fmla="*/ 7 w 44"/>
                <a:gd name="T25" fmla="*/ 14 h 45"/>
                <a:gd name="T26" fmla="*/ 1 w 44"/>
                <a:gd name="T27" fmla="*/ 33 h 45"/>
                <a:gd name="T28" fmla="*/ 11 w 44"/>
                <a:gd name="T29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5">
                  <a:moveTo>
                    <a:pt x="11" y="21"/>
                  </a:moveTo>
                  <a:cubicBezTo>
                    <a:pt x="8" y="26"/>
                    <a:pt x="7" y="32"/>
                    <a:pt x="12" y="45"/>
                  </a:cubicBezTo>
                  <a:cubicBezTo>
                    <a:pt x="12" y="38"/>
                    <a:pt x="17" y="28"/>
                    <a:pt x="20" y="25"/>
                  </a:cubicBezTo>
                  <a:cubicBezTo>
                    <a:pt x="24" y="25"/>
                    <a:pt x="28" y="29"/>
                    <a:pt x="28" y="29"/>
                  </a:cubicBezTo>
                  <a:cubicBezTo>
                    <a:pt x="28" y="25"/>
                    <a:pt x="27" y="23"/>
                    <a:pt x="26" y="20"/>
                  </a:cubicBezTo>
                  <a:cubicBezTo>
                    <a:pt x="32" y="20"/>
                    <a:pt x="41" y="21"/>
                    <a:pt x="44" y="29"/>
                  </a:cubicBezTo>
                  <a:cubicBezTo>
                    <a:pt x="40" y="17"/>
                    <a:pt x="32" y="13"/>
                    <a:pt x="28" y="13"/>
                  </a:cubicBezTo>
                  <a:cubicBezTo>
                    <a:pt x="32" y="9"/>
                    <a:pt x="32" y="9"/>
                    <a:pt x="40" y="9"/>
                  </a:cubicBezTo>
                  <a:cubicBezTo>
                    <a:pt x="28" y="0"/>
                    <a:pt x="20" y="7"/>
                    <a:pt x="17" y="11"/>
                  </a:cubicBezTo>
                  <a:cubicBezTo>
                    <a:pt x="16" y="8"/>
                    <a:pt x="16" y="4"/>
                    <a:pt x="16" y="1"/>
                  </a:cubicBezTo>
                  <a:cubicBezTo>
                    <a:pt x="16" y="1"/>
                    <a:pt x="12" y="5"/>
                    <a:pt x="11" y="10"/>
                  </a:cubicBezTo>
                  <a:cubicBezTo>
                    <a:pt x="6" y="9"/>
                    <a:pt x="1" y="5"/>
                    <a:pt x="1" y="5"/>
                  </a:cubicBezTo>
                  <a:cubicBezTo>
                    <a:pt x="3" y="7"/>
                    <a:pt x="5" y="13"/>
                    <a:pt x="7" y="14"/>
                  </a:cubicBezTo>
                  <a:cubicBezTo>
                    <a:pt x="0" y="19"/>
                    <a:pt x="1" y="33"/>
                    <a:pt x="1" y="33"/>
                  </a:cubicBezTo>
                  <a:cubicBezTo>
                    <a:pt x="5" y="26"/>
                    <a:pt x="7" y="22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6" name="Group 142">
            <a:extLst>
              <a:ext uri="{FF2B5EF4-FFF2-40B4-BE49-F238E27FC236}">
                <a16:creationId xmlns:a16="http://schemas.microsoft.com/office/drawing/2014/main" id="{0D533F20-582B-C2B1-84AE-15A8150E7D48}"/>
              </a:ext>
            </a:extLst>
          </p:cNvPr>
          <p:cNvGrpSpPr/>
          <p:nvPr/>
        </p:nvGrpSpPr>
        <p:grpSpPr>
          <a:xfrm>
            <a:off x="1475516" y="2712764"/>
            <a:ext cx="234308" cy="271186"/>
            <a:chOff x="10387014" y="2925763"/>
            <a:chExt cx="255588" cy="309563"/>
          </a:xfrm>
          <a:solidFill>
            <a:srgbClr val="10253F"/>
          </a:solidFill>
        </p:grpSpPr>
        <p:sp>
          <p:nvSpPr>
            <p:cNvPr id="1076" name="Freeform 134">
              <a:extLst>
                <a:ext uri="{FF2B5EF4-FFF2-40B4-BE49-F238E27FC236}">
                  <a16:creationId xmlns:a16="http://schemas.microsoft.com/office/drawing/2014/main" id="{3703EDEA-8AB2-38C1-6C43-8F8FBCAE1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87014" y="2925763"/>
              <a:ext cx="255588" cy="309563"/>
            </a:xfrm>
            <a:custGeom>
              <a:avLst/>
              <a:gdLst>
                <a:gd name="T0" fmla="*/ 84 w 96"/>
                <a:gd name="T1" fmla="*/ 44 h 116"/>
                <a:gd name="T2" fmla="*/ 72 w 96"/>
                <a:gd name="T3" fmla="*/ 44 h 116"/>
                <a:gd name="T4" fmla="*/ 72 w 96"/>
                <a:gd name="T5" fmla="*/ 25 h 116"/>
                <a:gd name="T6" fmla="*/ 48 w 96"/>
                <a:gd name="T7" fmla="*/ 0 h 116"/>
                <a:gd name="T8" fmla="*/ 24 w 96"/>
                <a:gd name="T9" fmla="*/ 25 h 116"/>
                <a:gd name="T10" fmla="*/ 24 w 96"/>
                <a:gd name="T11" fmla="*/ 44 h 116"/>
                <a:gd name="T12" fmla="*/ 12 w 96"/>
                <a:gd name="T13" fmla="*/ 44 h 116"/>
                <a:gd name="T14" fmla="*/ 0 w 96"/>
                <a:gd name="T15" fmla="*/ 56 h 116"/>
                <a:gd name="T16" fmla="*/ 0 w 96"/>
                <a:gd name="T17" fmla="*/ 104 h 116"/>
                <a:gd name="T18" fmla="*/ 12 w 96"/>
                <a:gd name="T19" fmla="*/ 116 h 116"/>
                <a:gd name="T20" fmla="*/ 84 w 96"/>
                <a:gd name="T21" fmla="*/ 116 h 116"/>
                <a:gd name="T22" fmla="*/ 96 w 96"/>
                <a:gd name="T23" fmla="*/ 104 h 116"/>
                <a:gd name="T24" fmla="*/ 96 w 96"/>
                <a:gd name="T25" fmla="*/ 56 h 116"/>
                <a:gd name="T26" fmla="*/ 84 w 96"/>
                <a:gd name="T27" fmla="*/ 44 h 116"/>
                <a:gd name="T28" fmla="*/ 32 w 96"/>
                <a:gd name="T29" fmla="*/ 25 h 116"/>
                <a:gd name="T30" fmla="*/ 48 w 96"/>
                <a:gd name="T31" fmla="*/ 8 h 116"/>
                <a:gd name="T32" fmla="*/ 64 w 96"/>
                <a:gd name="T33" fmla="*/ 25 h 116"/>
                <a:gd name="T34" fmla="*/ 64 w 96"/>
                <a:gd name="T35" fmla="*/ 44 h 116"/>
                <a:gd name="T36" fmla="*/ 32 w 96"/>
                <a:gd name="T37" fmla="*/ 44 h 116"/>
                <a:gd name="T38" fmla="*/ 32 w 96"/>
                <a:gd name="T39" fmla="*/ 25 h 116"/>
                <a:gd name="T40" fmla="*/ 88 w 96"/>
                <a:gd name="T41" fmla="*/ 104 h 116"/>
                <a:gd name="T42" fmla="*/ 84 w 96"/>
                <a:gd name="T43" fmla="*/ 108 h 116"/>
                <a:gd name="T44" fmla="*/ 12 w 96"/>
                <a:gd name="T45" fmla="*/ 108 h 116"/>
                <a:gd name="T46" fmla="*/ 8 w 96"/>
                <a:gd name="T47" fmla="*/ 104 h 116"/>
                <a:gd name="T48" fmla="*/ 8 w 96"/>
                <a:gd name="T49" fmla="*/ 56 h 116"/>
                <a:gd name="T50" fmla="*/ 12 w 96"/>
                <a:gd name="T51" fmla="*/ 52 h 116"/>
                <a:gd name="T52" fmla="*/ 84 w 96"/>
                <a:gd name="T53" fmla="*/ 52 h 116"/>
                <a:gd name="T54" fmla="*/ 88 w 96"/>
                <a:gd name="T55" fmla="*/ 56 h 116"/>
                <a:gd name="T56" fmla="*/ 88 w 96"/>
                <a:gd name="T57" fmla="*/ 10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6" h="116">
                  <a:moveTo>
                    <a:pt x="84" y="44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11"/>
                    <a:pt x="61" y="0"/>
                    <a:pt x="48" y="0"/>
                  </a:cubicBezTo>
                  <a:cubicBezTo>
                    <a:pt x="35" y="0"/>
                    <a:pt x="24" y="11"/>
                    <a:pt x="24" y="2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5" y="44"/>
                    <a:pt x="0" y="49"/>
                    <a:pt x="0" y="5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5" y="116"/>
                    <a:pt x="12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91" y="116"/>
                    <a:pt x="96" y="111"/>
                    <a:pt x="96" y="104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49"/>
                    <a:pt x="91" y="44"/>
                    <a:pt x="84" y="44"/>
                  </a:cubicBezTo>
                  <a:close/>
                  <a:moveTo>
                    <a:pt x="32" y="25"/>
                  </a:moveTo>
                  <a:cubicBezTo>
                    <a:pt x="32" y="15"/>
                    <a:pt x="39" y="8"/>
                    <a:pt x="48" y="8"/>
                  </a:cubicBezTo>
                  <a:cubicBezTo>
                    <a:pt x="57" y="8"/>
                    <a:pt x="64" y="15"/>
                    <a:pt x="64" y="25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32" y="44"/>
                    <a:pt x="32" y="44"/>
                    <a:pt x="32" y="44"/>
                  </a:cubicBezTo>
                  <a:lnTo>
                    <a:pt x="32" y="25"/>
                  </a:lnTo>
                  <a:close/>
                  <a:moveTo>
                    <a:pt x="88" y="104"/>
                  </a:moveTo>
                  <a:cubicBezTo>
                    <a:pt x="88" y="106"/>
                    <a:pt x="86" y="108"/>
                    <a:pt x="84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0" y="108"/>
                    <a:pt x="8" y="106"/>
                    <a:pt x="8" y="104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4"/>
                    <a:pt x="10" y="52"/>
                    <a:pt x="12" y="52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6" y="52"/>
                    <a:pt x="88" y="54"/>
                    <a:pt x="88" y="56"/>
                  </a:cubicBezTo>
                  <a:lnTo>
                    <a:pt x="88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7" name="Freeform 135">
              <a:extLst>
                <a:ext uri="{FF2B5EF4-FFF2-40B4-BE49-F238E27FC236}">
                  <a16:creationId xmlns:a16="http://schemas.microsoft.com/office/drawing/2014/main" id="{90E98F50-4662-5EA7-ADB9-DB03E5A442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88614" y="3100388"/>
              <a:ext cx="52388" cy="79375"/>
            </a:xfrm>
            <a:custGeom>
              <a:avLst/>
              <a:gdLst>
                <a:gd name="T0" fmla="*/ 10 w 20"/>
                <a:gd name="T1" fmla="*/ 0 h 30"/>
                <a:gd name="T2" fmla="*/ 0 w 20"/>
                <a:gd name="T3" fmla="*/ 10 h 30"/>
                <a:gd name="T4" fmla="*/ 4 w 20"/>
                <a:gd name="T5" fmla="*/ 18 h 30"/>
                <a:gd name="T6" fmla="*/ 4 w 20"/>
                <a:gd name="T7" fmla="*/ 24 h 30"/>
                <a:gd name="T8" fmla="*/ 10 w 20"/>
                <a:gd name="T9" fmla="*/ 30 h 30"/>
                <a:gd name="T10" fmla="*/ 16 w 20"/>
                <a:gd name="T11" fmla="*/ 24 h 30"/>
                <a:gd name="T12" fmla="*/ 16 w 20"/>
                <a:gd name="T13" fmla="*/ 18 h 30"/>
                <a:gd name="T14" fmla="*/ 20 w 20"/>
                <a:gd name="T15" fmla="*/ 10 h 30"/>
                <a:gd name="T16" fmla="*/ 10 w 20"/>
                <a:gd name="T17" fmla="*/ 0 h 30"/>
                <a:gd name="T18" fmla="*/ 12 w 20"/>
                <a:gd name="T19" fmla="*/ 16 h 30"/>
                <a:gd name="T20" fmla="*/ 12 w 20"/>
                <a:gd name="T21" fmla="*/ 24 h 30"/>
                <a:gd name="T22" fmla="*/ 10 w 20"/>
                <a:gd name="T23" fmla="*/ 26 h 30"/>
                <a:gd name="T24" fmla="*/ 8 w 20"/>
                <a:gd name="T25" fmla="*/ 24 h 30"/>
                <a:gd name="T26" fmla="*/ 8 w 20"/>
                <a:gd name="T27" fmla="*/ 16 h 30"/>
                <a:gd name="T28" fmla="*/ 4 w 20"/>
                <a:gd name="T29" fmla="*/ 10 h 30"/>
                <a:gd name="T30" fmla="*/ 10 w 20"/>
                <a:gd name="T31" fmla="*/ 4 h 30"/>
                <a:gd name="T32" fmla="*/ 16 w 20"/>
                <a:gd name="T33" fmla="*/ 10 h 30"/>
                <a:gd name="T34" fmla="*/ 12 w 20"/>
                <a:gd name="T3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3"/>
                    <a:pt x="2" y="16"/>
                    <a:pt x="4" y="18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7"/>
                    <a:pt x="7" y="30"/>
                    <a:pt x="10" y="30"/>
                  </a:cubicBezTo>
                  <a:cubicBezTo>
                    <a:pt x="13" y="30"/>
                    <a:pt x="16" y="27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0" y="13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2" y="16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9" y="26"/>
                    <a:pt x="8" y="25"/>
                    <a:pt x="8" y="2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5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4" y="15"/>
                    <a:pt x="1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47" name="Freeform 5">
            <a:extLst>
              <a:ext uri="{FF2B5EF4-FFF2-40B4-BE49-F238E27FC236}">
                <a16:creationId xmlns:a16="http://schemas.microsoft.com/office/drawing/2014/main" id="{57421682-22AD-923C-3BC0-128F823559C5}"/>
              </a:ext>
            </a:extLst>
          </p:cNvPr>
          <p:cNvSpPr>
            <a:spLocks/>
          </p:cNvSpPr>
          <p:nvPr/>
        </p:nvSpPr>
        <p:spPr bwMode="auto">
          <a:xfrm>
            <a:off x="1469387" y="3918892"/>
            <a:ext cx="246565" cy="236817"/>
          </a:xfrm>
          <a:custGeom>
            <a:avLst/>
            <a:gdLst>
              <a:gd name="T0" fmla="*/ 234 w 246"/>
              <a:gd name="T1" fmla="*/ 13 h 247"/>
              <a:gd name="T2" fmla="*/ 175 w 246"/>
              <a:gd name="T3" fmla="*/ 35 h 247"/>
              <a:gd name="T4" fmla="*/ 153 w 246"/>
              <a:gd name="T5" fmla="*/ 60 h 247"/>
              <a:gd name="T6" fmla="*/ 24 w 246"/>
              <a:gd name="T7" fmla="*/ 36 h 247"/>
              <a:gd name="T8" fmla="*/ 5 w 246"/>
              <a:gd name="T9" fmla="*/ 55 h 247"/>
              <a:gd name="T10" fmla="*/ 107 w 246"/>
              <a:gd name="T11" fmla="*/ 109 h 247"/>
              <a:gd name="T12" fmla="*/ 65 w 246"/>
              <a:gd name="T13" fmla="*/ 159 h 247"/>
              <a:gd name="T14" fmla="*/ 54 w 246"/>
              <a:gd name="T15" fmla="*/ 172 h 247"/>
              <a:gd name="T16" fmla="*/ 12 w 246"/>
              <a:gd name="T17" fmla="*/ 161 h 247"/>
              <a:gd name="T18" fmla="*/ 0 w 246"/>
              <a:gd name="T19" fmla="*/ 173 h 247"/>
              <a:gd name="T20" fmla="*/ 47 w 246"/>
              <a:gd name="T21" fmla="*/ 200 h 247"/>
              <a:gd name="T22" fmla="*/ 74 w 246"/>
              <a:gd name="T23" fmla="*/ 247 h 247"/>
              <a:gd name="T24" fmla="*/ 86 w 246"/>
              <a:gd name="T25" fmla="*/ 235 h 247"/>
              <a:gd name="T26" fmla="*/ 75 w 246"/>
              <a:gd name="T27" fmla="*/ 193 h 247"/>
              <a:gd name="T28" fmla="*/ 88 w 246"/>
              <a:gd name="T29" fmla="*/ 182 h 247"/>
              <a:gd name="T30" fmla="*/ 138 w 246"/>
              <a:gd name="T31" fmla="*/ 140 h 247"/>
              <a:gd name="T32" fmla="*/ 192 w 246"/>
              <a:gd name="T33" fmla="*/ 242 h 247"/>
              <a:gd name="T34" fmla="*/ 211 w 246"/>
              <a:gd name="T35" fmla="*/ 223 h 247"/>
              <a:gd name="T36" fmla="*/ 187 w 246"/>
              <a:gd name="T37" fmla="*/ 94 h 247"/>
              <a:gd name="T38" fmla="*/ 212 w 246"/>
              <a:gd name="T39" fmla="*/ 72 h 247"/>
              <a:gd name="T40" fmla="*/ 234 w 246"/>
              <a:gd name="T41" fmla="*/ 13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6" h="247">
                <a:moveTo>
                  <a:pt x="234" y="13"/>
                </a:moveTo>
                <a:cubicBezTo>
                  <a:pt x="221" y="0"/>
                  <a:pt x="196" y="11"/>
                  <a:pt x="175" y="35"/>
                </a:cubicBezTo>
                <a:cubicBezTo>
                  <a:pt x="153" y="60"/>
                  <a:pt x="153" y="60"/>
                  <a:pt x="153" y="60"/>
                </a:cubicBezTo>
                <a:cubicBezTo>
                  <a:pt x="24" y="36"/>
                  <a:pt x="24" y="36"/>
                  <a:pt x="24" y="36"/>
                </a:cubicBezTo>
                <a:cubicBezTo>
                  <a:pt x="5" y="55"/>
                  <a:pt x="5" y="55"/>
                  <a:pt x="5" y="55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65" y="159"/>
                  <a:pt x="65" y="159"/>
                  <a:pt x="65" y="159"/>
                </a:cubicBezTo>
                <a:cubicBezTo>
                  <a:pt x="61" y="164"/>
                  <a:pt x="57" y="168"/>
                  <a:pt x="54" y="172"/>
                </a:cubicBezTo>
                <a:cubicBezTo>
                  <a:pt x="12" y="161"/>
                  <a:pt x="12" y="161"/>
                  <a:pt x="12" y="161"/>
                </a:cubicBezTo>
                <a:cubicBezTo>
                  <a:pt x="0" y="173"/>
                  <a:pt x="0" y="173"/>
                  <a:pt x="0" y="173"/>
                </a:cubicBezTo>
                <a:cubicBezTo>
                  <a:pt x="47" y="200"/>
                  <a:pt x="47" y="200"/>
                  <a:pt x="47" y="200"/>
                </a:cubicBezTo>
                <a:cubicBezTo>
                  <a:pt x="74" y="247"/>
                  <a:pt x="74" y="247"/>
                  <a:pt x="74" y="247"/>
                </a:cubicBezTo>
                <a:cubicBezTo>
                  <a:pt x="86" y="235"/>
                  <a:pt x="86" y="235"/>
                  <a:pt x="86" y="235"/>
                </a:cubicBezTo>
                <a:cubicBezTo>
                  <a:pt x="75" y="193"/>
                  <a:pt x="75" y="193"/>
                  <a:pt x="75" y="193"/>
                </a:cubicBezTo>
                <a:cubicBezTo>
                  <a:pt x="79" y="190"/>
                  <a:pt x="83" y="186"/>
                  <a:pt x="88" y="182"/>
                </a:cubicBezTo>
                <a:cubicBezTo>
                  <a:pt x="138" y="140"/>
                  <a:pt x="138" y="140"/>
                  <a:pt x="138" y="140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211" y="223"/>
                  <a:pt x="211" y="223"/>
                  <a:pt x="211" y="223"/>
                </a:cubicBezTo>
                <a:cubicBezTo>
                  <a:pt x="187" y="94"/>
                  <a:pt x="187" y="94"/>
                  <a:pt x="187" y="94"/>
                </a:cubicBezTo>
                <a:cubicBezTo>
                  <a:pt x="212" y="72"/>
                  <a:pt x="212" y="72"/>
                  <a:pt x="212" y="72"/>
                </a:cubicBezTo>
                <a:cubicBezTo>
                  <a:pt x="236" y="51"/>
                  <a:pt x="246" y="25"/>
                  <a:pt x="234" y="13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48" name="Grupo 1">
            <a:extLst>
              <a:ext uri="{FF2B5EF4-FFF2-40B4-BE49-F238E27FC236}">
                <a16:creationId xmlns:a16="http://schemas.microsoft.com/office/drawing/2014/main" id="{C2529001-20DD-79E2-431B-3A76046D3EAB}"/>
              </a:ext>
            </a:extLst>
          </p:cNvPr>
          <p:cNvGrpSpPr/>
          <p:nvPr/>
        </p:nvGrpSpPr>
        <p:grpSpPr>
          <a:xfrm>
            <a:off x="1478659" y="3531452"/>
            <a:ext cx="228022" cy="297613"/>
            <a:chOff x="6036617" y="2816948"/>
            <a:chExt cx="304483" cy="415879"/>
          </a:xfrm>
        </p:grpSpPr>
        <p:sp>
          <p:nvSpPr>
            <p:cNvPr id="1068" name="Rectangle 9">
              <a:extLst>
                <a:ext uri="{FF2B5EF4-FFF2-40B4-BE49-F238E27FC236}">
                  <a16:creationId xmlns:a16="http://schemas.microsoft.com/office/drawing/2014/main" id="{3324FEFD-D067-FA1F-3A45-16A6F32AA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889" y="2900124"/>
              <a:ext cx="68323" cy="21537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9" name="Rectangle 10">
              <a:extLst>
                <a:ext uri="{FF2B5EF4-FFF2-40B4-BE49-F238E27FC236}">
                  <a16:creationId xmlns:a16="http://schemas.microsoft.com/office/drawing/2014/main" id="{682E319E-8500-A800-E92F-6FFF72DD6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889" y="3001123"/>
              <a:ext cx="172293" cy="20052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0" name="Rectangle 11">
              <a:extLst>
                <a:ext uri="{FF2B5EF4-FFF2-40B4-BE49-F238E27FC236}">
                  <a16:creationId xmlns:a16="http://schemas.microsoft.com/office/drawing/2014/main" id="{885DB389-F65E-24C2-C234-008B63B40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889" y="3045681"/>
              <a:ext cx="172293" cy="21537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1" name="Rectangle 12">
              <a:extLst>
                <a:ext uri="{FF2B5EF4-FFF2-40B4-BE49-F238E27FC236}">
                  <a16:creationId xmlns:a16="http://schemas.microsoft.com/office/drawing/2014/main" id="{290544D3-326F-5183-7868-117839FC1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889" y="3090240"/>
              <a:ext cx="96543" cy="21537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2" name="Freeform 13">
              <a:extLst>
                <a:ext uri="{FF2B5EF4-FFF2-40B4-BE49-F238E27FC236}">
                  <a16:creationId xmlns:a16="http://schemas.microsoft.com/office/drawing/2014/main" id="{A5F2697E-3155-0D6E-6A5C-48F193462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6617" y="2816948"/>
              <a:ext cx="304483" cy="390629"/>
            </a:xfrm>
            <a:custGeom>
              <a:avLst/>
              <a:gdLst>
                <a:gd name="T0" fmla="*/ 87 w 170"/>
                <a:gd name="T1" fmla="*/ 0 h 220"/>
                <a:gd name="T2" fmla="*/ 34 w 170"/>
                <a:gd name="T3" fmla="*/ 0 h 220"/>
                <a:gd name="T4" fmla="*/ 0 w 170"/>
                <a:gd name="T5" fmla="*/ 34 h 220"/>
                <a:gd name="T6" fmla="*/ 0 w 170"/>
                <a:gd name="T7" fmla="*/ 185 h 220"/>
                <a:gd name="T8" fmla="*/ 34 w 170"/>
                <a:gd name="T9" fmla="*/ 220 h 220"/>
                <a:gd name="T10" fmla="*/ 91 w 170"/>
                <a:gd name="T11" fmla="*/ 220 h 220"/>
                <a:gd name="T12" fmla="*/ 91 w 170"/>
                <a:gd name="T13" fmla="*/ 203 h 220"/>
                <a:gd name="T14" fmla="*/ 34 w 170"/>
                <a:gd name="T15" fmla="*/ 203 h 220"/>
                <a:gd name="T16" fmla="*/ 16 w 170"/>
                <a:gd name="T17" fmla="*/ 185 h 220"/>
                <a:gd name="T18" fmla="*/ 16 w 170"/>
                <a:gd name="T19" fmla="*/ 34 h 220"/>
                <a:gd name="T20" fmla="*/ 34 w 170"/>
                <a:gd name="T21" fmla="*/ 16 h 220"/>
                <a:gd name="T22" fmla="*/ 79 w 170"/>
                <a:gd name="T23" fmla="*/ 16 h 220"/>
                <a:gd name="T24" fmla="*/ 79 w 170"/>
                <a:gd name="T25" fmla="*/ 67 h 220"/>
                <a:gd name="T26" fmla="*/ 105 w 170"/>
                <a:gd name="T27" fmla="*/ 93 h 220"/>
                <a:gd name="T28" fmla="*/ 154 w 170"/>
                <a:gd name="T29" fmla="*/ 93 h 220"/>
                <a:gd name="T30" fmla="*/ 154 w 170"/>
                <a:gd name="T31" fmla="*/ 185 h 220"/>
                <a:gd name="T32" fmla="*/ 143 w 170"/>
                <a:gd name="T33" fmla="*/ 202 h 220"/>
                <a:gd name="T34" fmla="*/ 143 w 170"/>
                <a:gd name="T35" fmla="*/ 219 h 220"/>
                <a:gd name="T36" fmla="*/ 170 w 170"/>
                <a:gd name="T37" fmla="*/ 185 h 220"/>
                <a:gd name="T38" fmla="*/ 170 w 170"/>
                <a:gd name="T39" fmla="*/ 83 h 220"/>
                <a:gd name="T40" fmla="*/ 87 w 170"/>
                <a:gd name="T41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220">
                  <a:moveTo>
                    <a:pt x="8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204"/>
                    <a:pt x="15" y="220"/>
                    <a:pt x="34" y="220"/>
                  </a:cubicBezTo>
                  <a:cubicBezTo>
                    <a:pt x="91" y="220"/>
                    <a:pt x="91" y="220"/>
                    <a:pt x="91" y="220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24" y="203"/>
                    <a:pt x="16" y="195"/>
                    <a:pt x="16" y="18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24" y="16"/>
                    <a:pt x="34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9" y="81"/>
                    <a:pt x="90" y="93"/>
                    <a:pt x="10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185"/>
                    <a:pt x="154" y="185"/>
                    <a:pt x="154" y="185"/>
                  </a:cubicBezTo>
                  <a:cubicBezTo>
                    <a:pt x="154" y="193"/>
                    <a:pt x="149" y="199"/>
                    <a:pt x="143" y="202"/>
                  </a:cubicBezTo>
                  <a:cubicBezTo>
                    <a:pt x="143" y="219"/>
                    <a:pt x="143" y="219"/>
                    <a:pt x="143" y="219"/>
                  </a:cubicBezTo>
                  <a:cubicBezTo>
                    <a:pt x="158" y="216"/>
                    <a:pt x="170" y="202"/>
                    <a:pt x="170" y="185"/>
                  </a:cubicBezTo>
                  <a:cubicBezTo>
                    <a:pt x="170" y="83"/>
                    <a:pt x="170" y="83"/>
                    <a:pt x="170" y="83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3" name="Freeform 14">
              <a:extLst>
                <a:ext uri="{FF2B5EF4-FFF2-40B4-BE49-F238E27FC236}">
                  <a16:creationId xmlns:a16="http://schemas.microsoft.com/office/drawing/2014/main" id="{6967EB6F-C730-0EBD-F6AD-806487ACB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594" y="3174158"/>
              <a:ext cx="60897" cy="58669"/>
            </a:xfrm>
            <a:custGeom>
              <a:avLst/>
              <a:gdLst>
                <a:gd name="T0" fmla="*/ 32 w 34"/>
                <a:gd name="T1" fmla="*/ 0 h 33"/>
                <a:gd name="T2" fmla="*/ 31 w 34"/>
                <a:gd name="T3" fmla="*/ 2 h 33"/>
                <a:gd name="T4" fmla="*/ 26 w 34"/>
                <a:gd name="T5" fmla="*/ 7 h 33"/>
                <a:gd name="T6" fmla="*/ 24 w 34"/>
                <a:gd name="T7" fmla="*/ 8 h 33"/>
                <a:gd name="T8" fmla="*/ 19 w 34"/>
                <a:gd name="T9" fmla="*/ 6 h 33"/>
                <a:gd name="T10" fmla="*/ 17 w 34"/>
                <a:gd name="T11" fmla="*/ 5 h 33"/>
                <a:gd name="T12" fmla="*/ 16 w 34"/>
                <a:gd name="T13" fmla="*/ 6 h 33"/>
                <a:gd name="T14" fmla="*/ 10 w 34"/>
                <a:gd name="T15" fmla="*/ 8 h 33"/>
                <a:gd name="T16" fmla="*/ 10 w 34"/>
                <a:gd name="T17" fmla="*/ 8 h 33"/>
                <a:gd name="T18" fmla="*/ 8 w 34"/>
                <a:gd name="T19" fmla="*/ 7 h 33"/>
                <a:gd name="T20" fmla="*/ 3 w 34"/>
                <a:gd name="T21" fmla="*/ 2 h 33"/>
                <a:gd name="T22" fmla="*/ 2 w 34"/>
                <a:gd name="T23" fmla="*/ 0 h 33"/>
                <a:gd name="T24" fmla="*/ 1 w 34"/>
                <a:gd name="T25" fmla="*/ 0 h 33"/>
                <a:gd name="T26" fmla="*/ 0 w 34"/>
                <a:gd name="T27" fmla="*/ 0 h 33"/>
                <a:gd name="T28" fmla="*/ 0 w 34"/>
                <a:gd name="T29" fmla="*/ 33 h 33"/>
                <a:gd name="T30" fmla="*/ 17 w 34"/>
                <a:gd name="T31" fmla="*/ 21 h 33"/>
                <a:gd name="T32" fmla="*/ 34 w 34"/>
                <a:gd name="T33" fmla="*/ 33 h 33"/>
                <a:gd name="T34" fmla="*/ 34 w 34"/>
                <a:gd name="T35" fmla="*/ 0 h 33"/>
                <a:gd name="T36" fmla="*/ 34 w 34"/>
                <a:gd name="T37" fmla="*/ 0 h 33"/>
                <a:gd name="T38" fmla="*/ 32 w 34"/>
                <a:gd name="T3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33">
                  <a:moveTo>
                    <a:pt x="32" y="0"/>
                  </a:moveTo>
                  <a:cubicBezTo>
                    <a:pt x="32" y="1"/>
                    <a:pt x="31" y="1"/>
                    <a:pt x="31" y="2"/>
                  </a:cubicBezTo>
                  <a:cubicBezTo>
                    <a:pt x="30" y="4"/>
                    <a:pt x="29" y="6"/>
                    <a:pt x="26" y="7"/>
                  </a:cubicBezTo>
                  <a:cubicBezTo>
                    <a:pt x="25" y="7"/>
                    <a:pt x="25" y="8"/>
                    <a:pt x="24" y="8"/>
                  </a:cubicBezTo>
                  <a:cubicBezTo>
                    <a:pt x="22" y="8"/>
                    <a:pt x="20" y="7"/>
                    <a:pt x="19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5"/>
                    <a:pt x="16" y="6"/>
                    <a:pt x="16" y="6"/>
                  </a:cubicBezTo>
                  <a:cubicBezTo>
                    <a:pt x="14" y="7"/>
                    <a:pt x="12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5" y="6"/>
                    <a:pt x="4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4" name="Oval 15">
              <a:extLst>
                <a:ext uri="{FF2B5EF4-FFF2-40B4-BE49-F238E27FC236}">
                  <a16:creationId xmlns:a16="http://schemas.microsoft.com/office/drawing/2014/main" id="{A234F7F5-3026-9EA4-B64F-4DFA73E32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6733" y="3118460"/>
              <a:ext cx="39360" cy="37875"/>
            </a:xfrm>
            <a:prstGeom prst="ellipse">
              <a:avLst/>
            </a:pr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5" name="Freeform 16">
              <a:extLst>
                <a:ext uri="{FF2B5EF4-FFF2-40B4-BE49-F238E27FC236}">
                  <a16:creationId xmlns:a16="http://schemas.microsoft.com/office/drawing/2014/main" id="{E8596C4D-6F66-CB88-E6EF-6A20A268E3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2969" y="3093953"/>
              <a:ext cx="87632" cy="86889"/>
            </a:xfrm>
            <a:custGeom>
              <a:avLst/>
              <a:gdLst>
                <a:gd name="T0" fmla="*/ 44 w 49"/>
                <a:gd name="T1" fmla="*/ 18 h 49"/>
                <a:gd name="T2" fmla="*/ 44 w 49"/>
                <a:gd name="T3" fmla="*/ 10 h 49"/>
                <a:gd name="T4" fmla="*/ 36 w 49"/>
                <a:gd name="T5" fmla="*/ 7 h 49"/>
                <a:gd name="T6" fmla="*/ 32 w 49"/>
                <a:gd name="T7" fmla="*/ 1 h 49"/>
                <a:gd name="T8" fmla="*/ 24 w 49"/>
                <a:gd name="T9" fmla="*/ 3 h 49"/>
                <a:gd name="T10" fmla="*/ 16 w 49"/>
                <a:gd name="T11" fmla="*/ 1 h 49"/>
                <a:gd name="T12" fmla="*/ 12 w 49"/>
                <a:gd name="T13" fmla="*/ 7 h 49"/>
                <a:gd name="T14" fmla="*/ 4 w 49"/>
                <a:gd name="T15" fmla="*/ 10 h 49"/>
                <a:gd name="T16" fmla="*/ 4 w 49"/>
                <a:gd name="T17" fmla="*/ 18 h 49"/>
                <a:gd name="T18" fmla="*/ 0 w 49"/>
                <a:gd name="T19" fmla="*/ 24 h 49"/>
                <a:gd name="T20" fmla="*/ 4 w 49"/>
                <a:gd name="T21" fmla="*/ 31 h 49"/>
                <a:gd name="T22" fmla="*/ 4 w 49"/>
                <a:gd name="T23" fmla="*/ 39 h 49"/>
                <a:gd name="T24" fmla="*/ 12 w 49"/>
                <a:gd name="T25" fmla="*/ 41 h 49"/>
                <a:gd name="T26" fmla="*/ 16 w 49"/>
                <a:gd name="T27" fmla="*/ 48 h 49"/>
                <a:gd name="T28" fmla="*/ 24 w 49"/>
                <a:gd name="T29" fmla="*/ 45 h 49"/>
                <a:gd name="T30" fmla="*/ 32 w 49"/>
                <a:gd name="T31" fmla="*/ 48 h 49"/>
                <a:gd name="T32" fmla="*/ 36 w 49"/>
                <a:gd name="T33" fmla="*/ 41 h 49"/>
                <a:gd name="T34" fmla="*/ 44 w 49"/>
                <a:gd name="T35" fmla="*/ 39 h 49"/>
                <a:gd name="T36" fmla="*/ 44 w 49"/>
                <a:gd name="T37" fmla="*/ 31 h 49"/>
                <a:gd name="T38" fmla="*/ 49 w 49"/>
                <a:gd name="T39" fmla="*/ 24 h 49"/>
                <a:gd name="T40" fmla="*/ 44 w 49"/>
                <a:gd name="T41" fmla="*/ 18 h 49"/>
                <a:gd name="T42" fmla="*/ 24 w 49"/>
                <a:gd name="T43" fmla="*/ 37 h 49"/>
                <a:gd name="T44" fmla="*/ 11 w 49"/>
                <a:gd name="T45" fmla="*/ 24 h 49"/>
                <a:gd name="T46" fmla="*/ 24 w 49"/>
                <a:gd name="T47" fmla="*/ 12 h 49"/>
                <a:gd name="T48" fmla="*/ 37 w 49"/>
                <a:gd name="T49" fmla="*/ 24 h 49"/>
                <a:gd name="T50" fmla="*/ 24 w 49"/>
                <a:gd name="T51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49">
                  <a:moveTo>
                    <a:pt x="44" y="18"/>
                  </a:moveTo>
                  <a:cubicBezTo>
                    <a:pt x="43" y="16"/>
                    <a:pt x="45" y="12"/>
                    <a:pt x="44" y="10"/>
                  </a:cubicBezTo>
                  <a:cubicBezTo>
                    <a:pt x="42" y="8"/>
                    <a:pt x="38" y="9"/>
                    <a:pt x="36" y="7"/>
                  </a:cubicBezTo>
                  <a:cubicBezTo>
                    <a:pt x="34" y="6"/>
                    <a:pt x="34" y="2"/>
                    <a:pt x="32" y="1"/>
                  </a:cubicBezTo>
                  <a:cubicBezTo>
                    <a:pt x="29" y="0"/>
                    <a:pt x="27" y="3"/>
                    <a:pt x="24" y="3"/>
                  </a:cubicBezTo>
                  <a:cubicBezTo>
                    <a:pt x="22" y="3"/>
                    <a:pt x="19" y="0"/>
                    <a:pt x="16" y="1"/>
                  </a:cubicBezTo>
                  <a:cubicBezTo>
                    <a:pt x="14" y="2"/>
                    <a:pt x="14" y="6"/>
                    <a:pt x="12" y="7"/>
                  </a:cubicBezTo>
                  <a:cubicBezTo>
                    <a:pt x="10" y="9"/>
                    <a:pt x="6" y="8"/>
                    <a:pt x="4" y="10"/>
                  </a:cubicBezTo>
                  <a:cubicBezTo>
                    <a:pt x="3" y="12"/>
                    <a:pt x="5" y="16"/>
                    <a:pt x="4" y="18"/>
                  </a:cubicBezTo>
                  <a:cubicBezTo>
                    <a:pt x="3" y="20"/>
                    <a:pt x="0" y="22"/>
                    <a:pt x="0" y="24"/>
                  </a:cubicBezTo>
                  <a:cubicBezTo>
                    <a:pt x="0" y="27"/>
                    <a:pt x="3" y="29"/>
                    <a:pt x="4" y="31"/>
                  </a:cubicBezTo>
                  <a:cubicBezTo>
                    <a:pt x="5" y="33"/>
                    <a:pt x="3" y="37"/>
                    <a:pt x="4" y="39"/>
                  </a:cubicBezTo>
                  <a:cubicBezTo>
                    <a:pt x="6" y="41"/>
                    <a:pt x="10" y="40"/>
                    <a:pt x="12" y="41"/>
                  </a:cubicBezTo>
                  <a:cubicBezTo>
                    <a:pt x="14" y="43"/>
                    <a:pt x="14" y="47"/>
                    <a:pt x="16" y="48"/>
                  </a:cubicBezTo>
                  <a:cubicBezTo>
                    <a:pt x="19" y="49"/>
                    <a:pt x="22" y="45"/>
                    <a:pt x="24" y="45"/>
                  </a:cubicBezTo>
                  <a:cubicBezTo>
                    <a:pt x="27" y="45"/>
                    <a:pt x="29" y="49"/>
                    <a:pt x="32" y="48"/>
                  </a:cubicBezTo>
                  <a:cubicBezTo>
                    <a:pt x="34" y="47"/>
                    <a:pt x="34" y="43"/>
                    <a:pt x="36" y="41"/>
                  </a:cubicBezTo>
                  <a:cubicBezTo>
                    <a:pt x="38" y="40"/>
                    <a:pt x="42" y="41"/>
                    <a:pt x="44" y="39"/>
                  </a:cubicBezTo>
                  <a:cubicBezTo>
                    <a:pt x="45" y="37"/>
                    <a:pt x="43" y="33"/>
                    <a:pt x="44" y="31"/>
                  </a:cubicBezTo>
                  <a:cubicBezTo>
                    <a:pt x="45" y="29"/>
                    <a:pt x="49" y="27"/>
                    <a:pt x="49" y="24"/>
                  </a:cubicBezTo>
                  <a:cubicBezTo>
                    <a:pt x="49" y="22"/>
                    <a:pt x="45" y="20"/>
                    <a:pt x="44" y="18"/>
                  </a:cubicBezTo>
                  <a:close/>
                  <a:moveTo>
                    <a:pt x="24" y="37"/>
                  </a:moveTo>
                  <a:cubicBezTo>
                    <a:pt x="17" y="37"/>
                    <a:pt x="11" y="32"/>
                    <a:pt x="11" y="24"/>
                  </a:cubicBezTo>
                  <a:cubicBezTo>
                    <a:pt x="11" y="17"/>
                    <a:pt x="17" y="12"/>
                    <a:pt x="24" y="12"/>
                  </a:cubicBezTo>
                  <a:cubicBezTo>
                    <a:pt x="31" y="12"/>
                    <a:pt x="37" y="17"/>
                    <a:pt x="37" y="24"/>
                  </a:cubicBezTo>
                  <a:cubicBezTo>
                    <a:pt x="37" y="32"/>
                    <a:pt x="31" y="37"/>
                    <a:pt x="24" y="37"/>
                  </a:cubicBez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49" name="Freeform 20">
            <a:extLst>
              <a:ext uri="{FF2B5EF4-FFF2-40B4-BE49-F238E27FC236}">
                <a16:creationId xmlns:a16="http://schemas.microsoft.com/office/drawing/2014/main" id="{93616174-4689-C4FC-DFBE-1FF2433DE15F}"/>
              </a:ext>
            </a:extLst>
          </p:cNvPr>
          <p:cNvSpPr>
            <a:spLocks/>
          </p:cNvSpPr>
          <p:nvPr/>
        </p:nvSpPr>
        <p:spPr bwMode="auto">
          <a:xfrm>
            <a:off x="1467789" y="4245536"/>
            <a:ext cx="249761" cy="270019"/>
          </a:xfrm>
          <a:custGeom>
            <a:avLst/>
            <a:gdLst>
              <a:gd name="T0" fmla="*/ 182 w 193"/>
              <a:gd name="T1" fmla="*/ 147 h 219"/>
              <a:gd name="T2" fmla="*/ 175 w 193"/>
              <a:gd name="T3" fmla="*/ 150 h 219"/>
              <a:gd name="T4" fmla="*/ 146 w 193"/>
              <a:gd name="T5" fmla="*/ 110 h 219"/>
              <a:gd name="T6" fmla="*/ 175 w 193"/>
              <a:gd name="T7" fmla="*/ 70 h 219"/>
              <a:gd name="T8" fmla="*/ 182 w 193"/>
              <a:gd name="T9" fmla="*/ 72 h 219"/>
              <a:gd name="T10" fmla="*/ 193 w 193"/>
              <a:gd name="T11" fmla="*/ 60 h 219"/>
              <a:gd name="T12" fmla="*/ 182 w 193"/>
              <a:gd name="T13" fmla="*/ 49 h 219"/>
              <a:gd name="T14" fmla="*/ 170 w 193"/>
              <a:gd name="T15" fmla="*/ 60 h 219"/>
              <a:gd name="T16" fmla="*/ 170 w 193"/>
              <a:gd name="T17" fmla="*/ 62 h 219"/>
              <a:gd name="T18" fmla="*/ 121 w 193"/>
              <a:gd name="T19" fmla="*/ 67 h 219"/>
              <a:gd name="T20" fmla="*/ 101 w 193"/>
              <a:gd name="T21" fmla="*/ 22 h 219"/>
              <a:gd name="T22" fmla="*/ 108 w 193"/>
              <a:gd name="T23" fmla="*/ 12 h 219"/>
              <a:gd name="T24" fmla="*/ 97 w 193"/>
              <a:gd name="T25" fmla="*/ 0 h 219"/>
              <a:gd name="T26" fmla="*/ 85 w 193"/>
              <a:gd name="T27" fmla="*/ 12 h 219"/>
              <a:gd name="T28" fmla="*/ 92 w 193"/>
              <a:gd name="T29" fmla="*/ 22 h 219"/>
              <a:gd name="T30" fmla="*/ 72 w 193"/>
              <a:gd name="T31" fmla="*/ 67 h 219"/>
              <a:gd name="T32" fmla="*/ 23 w 193"/>
              <a:gd name="T33" fmla="*/ 62 h 219"/>
              <a:gd name="T34" fmla="*/ 23 w 193"/>
              <a:gd name="T35" fmla="*/ 60 h 219"/>
              <a:gd name="T36" fmla="*/ 12 w 193"/>
              <a:gd name="T37" fmla="*/ 49 h 219"/>
              <a:gd name="T38" fmla="*/ 0 w 193"/>
              <a:gd name="T39" fmla="*/ 60 h 219"/>
              <a:gd name="T40" fmla="*/ 12 w 193"/>
              <a:gd name="T41" fmla="*/ 72 h 219"/>
              <a:gd name="T42" fmla="*/ 18 w 193"/>
              <a:gd name="T43" fmla="*/ 70 h 219"/>
              <a:gd name="T44" fmla="*/ 48 w 193"/>
              <a:gd name="T45" fmla="*/ 110 h 219"/>
              <a:gd name="T46" fmla="*/ 19 w 193"/>
              <a:gd name="T47" fmla="*/ 150 h 219"/>
              <a:gd name="T48" fmla="*/ 12 w 193"/>
              <a:gd name="T49" fmla="*/ 147 h 219"/>
              <a:gd name="T50" fmla="*/ 0 w 193"/>
              <a:gd name="T51" fmla="*/ 159 h 219"/>
              <a:gd name="T52" fmla="*/ 12 w 193"/>
              <a:gd name="T53" fmla="*/ 170 h 219"/>
              <a:gd name="T54" fmla="*/ 23 w 193"/>
              <a:gd name="T55" fmla="*/ 159 h 219"/>
              <a:gd name="T56" fmla="*/ 23 w 193"/>
              <a:gd name="T57" fmla="*/ 158 h 219"/>
              <a:gd name="T58" fmla="*/ 72 w 193"/>
              <a:gd name="T59" fmla="*/ 152 h 219"/>
              <a:gd name="T60" fmla="*/ 92 w 193"/>
              <a:gd name="T61" fmla="*/ 197 h 219"/>
              <a:gd name="T62" fmla="*/ 85 w 193"/>
              <a:gd name="T63" fmla="*/ 208 h 219"/>
              <a:gd name="T64" fmla="*/ 97 w 193"/>
              <a:gd name="T65" fmla="*/ 219 h 219"/>
              <a:gd name="T66" fmla="*/ 108 w 193"/>
              <a:gd name="T67" fmla="*/ 208 h 219"/>
              <a:gd name="T68" fmla="*/ 101 w 193"/>
              <a:gd name="T69" fmla="*/ 197 h 219"/>
              <a:gd name="T70" fmla="*/ 121 w 193"/>
              <a:gd name="T71" fmla="*/ 152 h 219"/>
              <a:gd name="T72" fmla="*/ 170 w 193"/>
              <a:gd name="T73" fmla="*/ 158 h 219"/>
              <a:gd name="T74" fmla="*/ 170 w 193"/>
              <a:gd name="T75" fmla="*/ 159 h 219"/>
              <a:gd name="T76" fmla="*/ 182 w 193"/>
              <a:gd name="T77" fmla="*/ 170 h 219"/>
              <a:gd name="T78" fmla="*/ 193 w 193"/>
              <a:gd name="T79" fmla="*/ 159 h 219"/>
              <a:gd name="T80" fmla="*/ 182 w 193"/>
              <a:gd name="T81" fmla="*/ 14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93" h="219">
                <a:moveTo>
                  <a:pt x="182" y="147"/>
                </a:moveTo>
                <a:cubicBezTo>
                  <a:pt x="179" y="147"/>
                  <a:pt x="177" y="148"/>
                  <a:pt x="175" y="150"/>
                </a:cubicBezTo>
                <a:cubicBezTo>
                  <a:pt x="146" y="110"/>
                  <a:pt x="146" y="110"/>
                  <a:pt x="146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77" y="71"/>
                  <a:pt x="179" y="72"/>
                  <a:pt x="182" y="72"/>
                </a:cubicBezTo>
                <a:cubicBezTo>
                  <a:pt x="188" y="72"/>
                  <a:pt x="193" y="67"/>
                  <a:pt x="193" y="60"/>
                </a:cubicBezTo>
                <a:cubicBezTo>
                  <a:pt x="193" y="54"/>
                  <a:pt x="188" y="49"/>
                  <a:pt x="182" y="49"/>
                </a:cubicBezTo>
                <a:cubicBezTo>
                  <a:pt x="175" y="49"/>
                  <a:pt x="170" y="54"/>
                  <a:pt x="170" y="60"/>
                </a:cubicBezTo>
                <a:cubicBezTo>
                  <a:pt x="170" y="61"/>
                  <a:pt x="170" y="61"/>
                  <a:pt x="170" y="62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01" y="22"/>
                  <a:pt x="101" y="22"/>
                  <a:pt x="101" y="22"/>
                </a:cubicBezTo>
                <a:cubicBezTo>
                  <a:pt x="105" y="20"/>
                  <a:pt x="108" y="16"/>
                  <a:pt x="108" y="12"/>
                </a:cubicBezTo>
                <a:cubicBezTo>
                  <a:pt x="108" y="5"/>
                  <a:pt x="103" y="0"/>
                  <a:pt x="97" y="0"/>
                </a:cubicBezTo>
                <a:cubicBezTo>
                  <a:pt x="90" y="0"/>
                  <a:pt x="85" y="5"/>
                  <a:pt x="85" y="12"/>
                </a:cubicBezTo>
                <a:cubicBezTo>
                  <a:pt x="85" y="16"/>
                  <a:pt x="88" y="20"/>
                  <a:pt x="92" y="22"/>
                </a:cubicBezTo>
                <a:cubicBezTo>
                  <a:pt x="72" y="67"/>
                  <a:pt x="72" y="67"/>
                  <a:pt x="72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1"/>
                  <a:pt x="23" y="61"/>
                  <a:pt x="23" y="60"/>
                </a:cubicBezTo>
                <a:cubicBezTo>
                  <a:pt x="23" y="54"/>
                  <a:pt x="18" y="49"/>
                  <a:pt x="12" y="49"/>
                </a:cubicBezTo>
                <a:cubicBezTo>
                  <a:pt x="5" y="49"/>
                  <a:pt x="0" y="54"/>
                  <a:pt x="0" y="60"/>
                </a:cubicBezTo>
                <a:cubicBezTo>
                  <a:pt x="0" y="67"/>
                  <a:pt x="5" y="72"/>
                  <a:pt x="12" y="72"/>
                </a:cubicBezTo>
                <a:cubicBezTo>
                  <a:pt x="14" y="72"/>
                  <a:pt x="16" y="71"/>
                  <a:pt x="18" y="70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50"/>
                  <a:pt x="19" y="150"/>
                  <a:pt x="19" y="150"/>
                </a:cubicBezTo>
                <a:cubicBezTo>
                  <a:pt x="17" y="148"/>
                  <a:pt x="14" y="147"/>
                  <a:pt x="12" y="147"/>
                </a:cubicBezTo>
                <a:cubicBezTo>
                  <a:pt x="5" y="147"/>
                  <a:pt x="0" y="152"/>
                  <a:pt x="0" y="159"/>
                </a:cubicBezTo>
                <a:cubicBezTo>
                  <a:pt x="0" y="165"/>
                  <a:pt x="5" y="170"/>
                  <a:pt x="12" y="170"/>
                </a:cubicBezTo>
                <a:cubicBezTo>
                  <a:pt x="18" y="170"/>
                  <a:pt x="23" y="165"/>
                  <a:pt x="23" y="159"/>
                </a:cubicBezTo>
                <a:cubicBezTo>
                  <a:pt x="23" y="158"/>
                  <a:pt x="23" y="158"/>
                  <a:pt x="23" y="158"/>
                </a:cubicBezTo>
                <a:cubicBezTo>
                  <a:pt x="72" y="152"/>
                  <a:pt x="72" y="152"/>
                  <a:pt x="72" y="152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88" y="199"/>
                  <a:pt x="85" y="203"/>
                  <a:pt x="85" y="208"/>
                </a:cubicBezTo>
                <a:cubicBezTo>
                  <a:pt x="85" y="214"/>
                  <a:pt x="90" y="219"/>
                  <a:pt x="97" y="219"/>
                </a:cubicBezTo>
                <a:cubicBezTo>
                  <a:pt x="103" y="219"/>
                  <a:pt x="108" y="214"/>
                  <a:pt x="108" y="208"/>
                </a:cubicBezTo>
                <a:cubicBezTo>
                  <a:pt x="108" y="203"/>
                  <a:pt x="105" y="199"/>
                  <a:pt x="101" y="197"/>
                </a:cubicBezTo>
                <a:cubicBezTo>
                  <a:pt x="121" y="152"/>
                  <a:pt x="121" y="152"/>
                  <a:pt x="121" y="152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8"/>
                  <a:pt x="170" y="158"/>
                  <a:pt x="170" y="159"/>
                </a:cubicBezTo>
                <a:cubicBezTo>
                  <a:pt x="170" y="165"/>
                  <a:pt x="175" y="170"/>
                  <a:pt x="182" y="170"/>
                </a:cubicBezTo>
                <a:cubicBezTo>
                  <a:pt x="188" y="170"/>
                  <a:pt x="193" y="165"/>
                  <a:pt x="193" y="159"/>
                </a:cubicBezTo>
                <a:cubicBezTo>
                  <a:pt x="193" y="152"/>
                  <a:pt x="188" y="147"/>
                  <a:pt x="182" y="147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50" name="Grupo 2">
            <a:extLst>
              <a:ext uri="{FF2B5EF4-FFF2-40B4-BE49-F238E27FC236}">
                <a16:creationId xmlns:a16="http://schemas.microsoft.com/office/drawing/2014/main" id="{AB6279B1-C925-6DE5-8A3E-ABB9AA224103}"/>
              </a:ext>
            </a:extLst>
          </p:cNvPr>
          <p:cNvGrpSpPr/>
          <p:nvPr/>
        </p:nvGrpSpPr>
        <p:grpSpPr>
          <a:xfrm>
            <a:off x="2077567" y="1327847"/>
            <a:ext cx="278537" cy="251820"/>
            <a:chOff x="9134748" y="2998536"/>
            <a:chExt cx="371937" cy="351888"/>
          </a:xfrm>
        </p:grpSpPr>
        <p:sp>
          <p:nvSpPr>
            <p:cNvPr id="1066" name="Freeform 24">
              <a:extLst>
                <a:ext uri="{FF2B5EF4-FFF2-40B4-BE49-F238E27FC236}">
                  <a16:creationId xmlns:a16="http://schemas.microsoft.com/office/drawing/2014/main" id="{CECEEE24-4C4D-0F53-739D-9E349940DA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4748" y="3204553"/>
              <a:ext cx="371937" cy="145871"/>
            </a:xfrm>
            <a:custGeom>
              <a:avLst/>
              <a:gdLst>
                <a:gd name="T0" fmla="*/ 517 w 538"/>
                <a:gd name="T1" fmla="*/ 57 h 211"/>
                <a:gd name="T2" fmla="*/ 335 w 538"/>
                <a:gd name="T3" fmla="*/ 0 h 211"/>
                <a:gd name="T4" fmla="*/ 299 w 538"/>
                <a:gd name="T5" fmla="*/ 161 h 211"/>
                <a:gd name="T6" fmla="*/ 278 w 538"/>
                <a:gd name="T7" fmla="*/ 33 h 211"/>
                <a:gd name="T8" fmla="*/ 287 w 538"/>
                <a:gd name="T9" fmla="*/ 24 h 211"/>
                <a:gd name="T10" fmla="*/ 304 w 538"/>
                <a:gd name="T11" fmla="*/ 5 h 211"/>
                <a:gd name="T12" fmla="*/ 235 w 538"/>
                <a:gd name="T13" fmla="*/ 5 h 211"/>
                <a:gd name="T14" fmla="*/ 251 w 538"/>
                <a:gd name="T15" fmla="*/ 24 h 211"/>
                <a:gd name="T16" fmla="*/ 261 w 538"/>
                <a:gd name="T17" fmla="*/ 33 h 211"/>
                <a:gd name="T18" fmla="*/ 239 w 538"/>
                <a:gd name="T19" fmla="*/ 161 h 211"/>
                <a:gd name="T20" fmla="*/ 204 w 538"/>
                <a:gd name="T21" fmla="*/ 0 h 211"/>
                <a:gd name="T22" fmla="*/ 20 w 538"/>
                <a:gd name="T23" fmla="*/ 57 h 211"/>
                <a:gd name="T24" fmla="*/ 0 w 538"/>
                <a:gd name="T25" fmla="*/ 211 h 211"/>
                <a:gd name="T26" fmla="*/ 538 w 538"/>
                <a:gd name="T27" fmla="*/ 211 h 211"/>
                <a:gd name="T28" fmla="*/ 517 w 538"/>
                <a:gd name="T29" fmla="*/ 57 h 211"/>
                <a:gd name="T30" fmla="*/ 459 w 538"/>
                <a:gd name="T31" fmla="*/ 156 h 211"/>
                <a:gd name="T32" fmla="*/ 366 w 538"/>
                <a:gd name="T33" fmla="*/ 156 h 211"/>
                <a:gd name="T34" fmla="*/ 366 w 538"/>
                <a:gd name="T35" fmla="*/ 129 h 211"/>
                <a:gd name="T36" fmla="*/ 412 w 538"/>
                <a:gd name="T37" fmla="*/ 122 h 211"/>
                <a:gd name="T38" fmla="*/ 459 w 538"/>
                <a:gd name="T39" fmla="*/ 129 h 211"/>
                <a:gd name="T40" fmla="*/ 459 w 538"/>
                <a:gd name="T41" fmla="*/ 15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8" h="211">
                  <a:moveTo>
                    <a:pt x="517" y="57"/>
                  </a:moveTo>
                  <a:lnTo>
                    <a:pt x="335" y="0"/>
                  </a:lnTo>
                  <a:lnTo>
                    <a:pt x="299" y="161"/>
                  </a:lnTo>
                  <a:lnTo>
                    <a:pt x="278" y="33"/>
                  </a:lnTo>
                  <a:lnTo>
                    <a:pt x="287" y="24"/>
                  </a:lnTo>
                  <a:lnTo>
                    <a:pt x="304" y="5"/>
                  </a:lnTo>
                  <a:lnTo>
                    <a:pt x="235" y="5"/>
                  </a:lnTo>
                  <a:lnTo>
                    <a:pt x="251" y="24"/>
                  </a:lnTo>
                  <a:lnTo>
                    <a:pt x="261" y="33"/>
                  </a:lnTo>
                  <a:lnTo>
                    <a:pt x="239" y="161"/>
                  </a:lnTo>
                  <a:lnTo>
                    <a:pt x="204" y="0"/>
                  </a:lnTo>
                  <a:lnTo>
                    <a:pt x="20" y="57"/>
                  </a:lnTo>
                  <a:lnTo>
                    <a:pt x="0" y="211"/>
                  </a:lnTo>
                  <a:lnTo>
                    <a:pt x="538" y="211"/>
                  </a:lnTo>
                  <a:lnTo>
                    <a:pt x="517" y="57"/>
                  </a:lnTo>
                  <a:close/>
                  <a:moveTo>
                    <a:pt x="459" y="156"/>
                  </a:moveTo>
                  <a:lnTo>
                    <a:pt x="366" y="156"/>
                  </a:lnTo>
                  <a:lnTo>
                    <a:pt x="366" y="129"/>
                  </a:lnTo>
                  <a:lnTo>
                    <a:pt x="412" y="122"/>
                  </a:lnTo>
                  <a:lnTo>
                    <a:pt x="459" y="129"/>
                  </a:lnTo>
                  <a:lnTo>
                    <a:pt x="459" y="156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7" name="Oval 25">
              <a:extLst>
                <a:ext uri="{FF2B5EF4-FFF2-40B4-BE49-F238E27FC236}">
                  <a16:creationId xmlns:a16="http://schemas.microsoft.com/office/drawing/2014/main" id="{F85D1651-4D37-5086-4A01-5AFD13859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7757" y="2998536"/>
              <a:ext cx="166611" cy="185968"/>
            </a:xfrm>
            <a:prstGeom prst="ellipse">
              <a:avLst/>
            </a:pr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51" name="Freeform 60">
            <a:extLst>
              <a:ext uri="{FF2B5EF4-FFF2-40B4-BE49-F238E27FC236}">
                <a16:creationId xmlns:a16="http://schemas.microsoft.com/office/drawing/2014/main" id="{E87B9B61-BCA4-9228-5357-6B9BAA5F56C5}"/>
              </a:ext>
            </a:extLst>
          </p:cNvPr>
          <p:cNvSpPr>
            <a:spLocks noEditPoints="1"/>
          </p:cNvSpPr>
          <p:nvPr/>
        </p:nvSpPr>
        <p:spPr bwMode="auto">
          <a:xfrm>
            <a:off x="2067049" y="2250726"/>
            <a:ext cx="299571" cy="286267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52" name="Group 44">
            <a:extLst>
              <a:ext uri="{FF2B5EF4-FFF2-40B4-BE49-F238E27FC236}">
                <a16:creationId xmlns:a16="http://schemas.microsoft.com/office/drawing/2014/main" id="{769526B3-450B-6C00-FD77-CE9DB7AD6F76}"/>
              </a:ext>
            </a:extLst>
          </p:cNvPr>
          <p:cNvGrpSpPr/>
          <p:nvPr/>
        </p:nvGrpSpPr>
        <p:grpSpPr>
          <a:xfrm>
            <a:off x="2067049" y="1772063"/>
            <a:ext cx="299571" cy="286267"/>
            <a:chOff x="837205" y="3542332"/>
            <a:chExt cx="400024" cy="400024"/>
          </a:xfrm>
          <a:solidFill>
            <a:srgbClr val="10253F"/>
          </a:solidFill>
        </p:grpSpPr>
        <p:sp>
          <p:nvSpPr>
            <p:cNvPr id="1053" name="Freeform 85">
              <a:extLst>
                <a:ext uri="{FF2B5EF4-FFF2-40B4-BE49-F238E27FC236}">
                  <a16:creationId xmlns:a16="http://schemas.microsoft.com/office/drawing/2014/main" id="{4CD0E116-073F-0A62-0EC7-2FD4F91682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205" y="3542332"/>
              <a:ext cx="400024" cy="400024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4" name="Freeform 86">
              <a:extLst>
                <a:ext uri="{FF2B5EF4-FFF2-40B4-BE49-F238E27FC236}">
                  <a16:creationId xmlns:a16="http://schemas.microsoft.com/office/drawing/2014/main" id="{653B1555-D907-80E8-7FBD-2346ADFDD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43" y="3692836"/>
              <a:ext cx="112218" cy="11882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5" name="Freeform 87">
              <a:extLst>
                <a:ext uri="{FF2B5EF4-FFF2-40B4-BE49-F238E27FC236}">
                  <a16:creationId xmlns:a16="http://schemas.microsoft.com/office/drawing/2014/main" id="{B4ECEBE0-5A51-5197-2406-17C211E07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43" y="3655870"/>
              <a:ext cx="112218" cy="11882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6" name="Freeform 88">
              <a:extLst>
                <a:ext uri="{FF2B5EF4-FFF2-40B4-BE49-F238E27FC236}">
                  <a16:creationId xmlns:a16="http://schemas.microsoft.com/office/drawing/2014/main" id="{563DCD4E-0021-614A-0DC5-F8DB2C047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43" y="3617583"/>
              <a:ext cx="112218" cy="13202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7" name="Freeform 89">
              <a:extLst>
                <a:ext uri="{FF2B5EF4-FFF2-40B4-BE49-F238E27FC236}">
                  <a16:creationId xmlns:a16="http://schemas.microsoft.com/office/drawing/2014/main" id="{E915E3E0-7C06-DD78-8223-CD6D96370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41" y="3880306"/>
              <a:ext cx="112218" cy="11882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8" name="Freeform 90">
              <a:extLst>
                <a:ext uri="{FF2B5EF4-FFF2-40B4-BE49-F238E27FC236}">
                  <a16:creationId xmlns:a16="http://schemas.microsoft.com/office/drawing/2014/main" id="{2B5F6D1D-36E1-9950-55D8-7FBDC27E5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41" y="3843340"/>
              <a:ext cx="112218" cy="11882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9" name="Freeform 91">
              <a:extLst>
                <a:ext uri="{FF2B5EF4-FFF2-40B4-BE49-F238E27FC236}">
                  <a16:creationId xmlns:a16="http://schemas.microsoft.com/office/drawing/2014/main" id="{1B2A16FF-AFD2-C011-8C5B-3B961AB69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41" y="3805053"/>
              <a:ext cx="112218" cy="13202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0" name="Freeform 92">
              <a:extLst>
                <a:ext uri="{FF2B5EF4-FFF2-40B4-BE49-F238E27FC236}">
                  <a16:creationId xmlns:a16="http://schemas.microsoft.com/office/drawing/2014/main" id="{3E56BCD7-AD52-EF51-B4F5-A30D1856E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43" y="3880306"/>
              <a:ext cx="112218" cy="11882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1" name="Freeform 93">
              <a:extLst>
                <a:ext uri="{FF2B5EF4-FFF2-40B4-BE49-F238E27FC236}">
                  <a16:creationId xmlns:a16="http://schemas.microsoft.com/office/drawing/2014/main" id="{5C499CE1-2044-E649-CC48-20AAE1522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43" y="3843340"/>
              <a:ext cx="112218" cy="11882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2" name="Freeform 94">
              <a:extLst>
                <a:ext uri="{FF2B5EF4-FFF2-40B4-BE49-F238E27FC236}">
                  <a16:creationId xmlns:a16="http://schemas.microsoft.com/office/drawing/2014/main" id="{20F64001-469E-23F9-4D61-970180551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43" y="3805053"/>
              <a:ext cx="112218" cy="13202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3" name="Freeform 95">
              <a:extLst>
                <a:ext uri="{FF2B5EF4-FFF2-40B4-BE49-F238E27FC236}">
                  <a16:creationId xmlns:a16="http://schemas.microsoft.com/office/drawing/2014/main" id="{02359A83-B0FF-CA8D-9520-14206C8DC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41" y="3729802"/>
              <a:ext cx="249520" cy="13202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4" name="Freeform 96">
              <a:extLst>
                <a:ext uri="{FF2B5EF4-FFF2-40B4-BE49-F238E27FC236}">
                  <a16:creationId xmlns:a16="http://schemas.microsoft.com/office/drawing/2014/main" id="{49ABC1E6-B832-B47F-05C9-2D45821E6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41" y="3768087"/>
              <a:ext cx="249520" cy="11882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5" name="Freeform 97">
              <a:extLst>
                <a:ext uri="{FF2B5EF4-FFF2-40B4-BE49-F238E27FC236}">
                  <a16:creationId xmlns:a16="http://schemas.microsoft.com/office/drawing/2014/main" id="{603DC209-A3A6-D03A-9FD0-F9D43561AE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541" y="3592500"/>
              <a:ext cx="112218" cy="112218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53" name="Group 58">
            <a:extLst>
              <a:ext uri="{FF2B5EF4-FFF2-40B4-BE49-F238E27FC236}">
                <a16:creationId xmlns:a16="http://schemas.microsoft.com/office/drawing/2014/main" id="{D514D276-C48B-C219-8ADD-AB4866C404EB}"/>
              </a:ext>
            </a:extLst>
          </p:cNvPr>
          <p:cNvGrpSpPr/>
          <p:nvPr/>
        </p:nvGrpSpPr>
        <p:grpSpPr>
          <a:xfrm>
            <a:off x="2064578" y="2729388"/>
            <a:ext cx="304515" cy="286267"/>
            <a:chOff x="2433339" y="4342379"/>
            <a:chExt cx="406625" cy="400024"/>
          </a:xfrm>
          <a:solidFill>
            <a:srgbClr val="10253F"/>
          </a:solidFill>
        </p:grpSpPr>
        <p:sp>
          <p:nvSpPr>
            <p:cNvPr id="1049" name="Freeform 53">
              <a:extLst>
                <a:ext uri="{FF2B5EF4-FFF2-40B4-BE49-F238E27FC236}">
                  <a16:creationId xmlns:a16="http://schemas.microsoft.com/office/drawing/2014/main" id="{50757258-EC41-F790-FA0C-9AEF1CF022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3339" y="4342379"/>
              <a:ext cx="406625" cy="400024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0" name="Freeform 54">
              <a:extLst>
                <a:ext uri="{FF2B5EF4-FFF2-40B4-BE49-F238E27FC236}">
                  <a16:creationId xmlns:a16="http://schemas.microsoft.com/office/drawing/2014/main" id="{B0AE0C0D-3354-662F-D8BE-12A35F0C15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1203" y="4482321"/>
              <a:ext cx="108257" cy="113538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1" name="Freeform 55">
              <a:extLst>
                <a:ext uri="{FF2B5EF4-FFF2-40B4-BE49-F238E27FC236}">
                  <a16:creationId xmlns:a16="http://schemas.microsoft.com/office/drawing/2014/main" id="{0895DE0A-7F6E-69F1-7703-1222EC5F2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961" y="4616983"/>
              <a:ext cx="59410" cy="66011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2" name="Freeform 56">
              <a:extLst>
                <a:ext uri="{FF2B5EF4-FFF2-40B4-BE49-F238E27FC236}">
                  <a16:creationId xmlns:a16="http://schemas.microsoft.com/office/drawing/2014/main" id="{57AFF955-93B1-4975-7721-182B1FE5C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252" y="4404429"/>
              <a:ext cx="62050" cy="66011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54" name="Group 63">
            <a:extLst>
              <a:ext uri="{FF2B5EF4-FFF2-40B4-BE49-F238E27FC236}">
                <a16:creationId xmlns:a16="http://schemas.microsoft.com/office/drawing/2014/main" id="{2C8E4E75-A280-11B5-7A51-67C8616293D0}"/>
              </a:ext>
            </a:extLst>
          </p:cNvPr>
          <p:cNvGrpSpPr/>
          <p:nvPr/>
        </p:nvGrpSpPr>
        <p:grpSpPr>
          <a:xfrm>
            <a:off x="2067049" y="3208051"/>
            <a:ext cx="299571" cy="232415"/>
            <a:chOff x="4037394" y="5979440"/>
            <a:chExt cx="400024" cy="324772"/>
          </a:xfrm>
          <a:solidFill>
            <a:srgbClr val="10253F"/>
          </a:solidFill>
        </p:grpSpPr>
        <p:sp>
          <p:nvSpPr>
            <p:cNvPr id="1047" name="Freeform 6">
              <a:extLst>
                <a:ext uri="{FF2B5EF4-FFF2-40B4-BE49-F238E27FC236}">
                  <a16:creationId xmlns:a16="http://schemas.microsoft.com/office/drawing/2014/main" id="{E743E2E2-5831-ED75-B1DE-09DA0311A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1998" y="6078455"/>
              <a:ext cx="75252" cy="100336"/>
            </a:xfrm>
            <a:custGeom>
              <a:avLst/>
              <a:gdLst>
                <a:gd name="T0" fmla="*/ 11 w 24"/>
                <a:gd name="T1" fmla="*/ 2 h 32"/>
                <a:gd name="T2" fmla="*/ 8 w 24"/>
                <a:gd name="T3" fmla="*/ 0 h 32"/>
                <a:gd name="T4" fmla="*/ 4 w 24"/>
                <a:gd name="T5" fmla="*/ 0 h 32"/>
                <a:gd name="T6" fmla="*/ 0 w 24"/>
                <a:gd name="T7" fmla="*/ 4 h 32"/>
                <a:gd name="T8" fmla="*/ 0 w 24"/>
                <a:gd name="T9" fmla="*/ 28 h 32"/>
                <a:gd name="T10" fmla="*/ 4 w 24"/>
                <a:gd name="T11" fmla="*/ 32 h 32"/>
                <a:gd name="T12" fmla="*/ 20 w 24"/>
                <a:gd name="T13" fmla="*/ 32 h 32"/>
                <a:gd name="T14" fmla="*/ 24 w 24"/>
                <a:gd name="T15" fmla="*/ 28 h 32"/>
                <a:gd name="T16" fmla="*/ 24 w 24"/>
                <a:gd name="T17" fmla="*/ 22 h 32"/>
                <a:gd name="T18" fmla="*/ 23 w 24"/>
                <a:gd name="T19" fmla="*/ 20 h 32"/>
                <a:gd name="T20" fmla="*/ 11 w 24"/>
                <a:gd name="T21" fmla="*/ 2 h 32"/>
                <a:gd name="T22" fmla="*/ 20 w 24"/>
                <a:gd name="T23" fmla="*/ 28 h 32"/>
                <a:gd name="T24" fmla="*/ 4 w 24"/>
                <a:gd name="T25" fmla="*/ 28 h 32"/>
                <a:gd name="T26" fmla="*/ 4 w 24"/>
                <a:gd name="T27" fmla="*/ 4 h 32"/>
                <a:gd name="T28" fmla="*/ 8 w 24"/>
                <a:gd name="T29" fmla="*/ 4 h 32"/>
                <a:gd name="T30" fmla="*/ 20 w 24"/>
                <a:gd name="T31" fmla="*/ 22 h 32"/>
                <a:gd name="T32" fmla="*/ 20 w 24"/>
                <a:gd name="T33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2">
                  <a:moveTo>
                    <a:pt x="11" y="2"/>
                  </a:moveTo>
                  <a:cubicBezTo>
                    <a:pt x="11" y="1"/>
                    <a:pt x="9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4" y="30"/>
                    <a:pt x="24" y="28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0"/>
                    <a:pt x="23" y="20"/>
                  </a:cubicBezTo>
                  <a:lnTo>
                    <a:pt x="11" y="2"/>
                  </a:lnTo>
                  <a:close/>
                  <a:moveTo>
                    <a:pt x="20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2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8" name="Freeform 7">
              <a:extLst>
                <a:ext uri="{FF2B5EF4-FFF2-40B4-BE49-F238E27FC236}">
                  <a16:creationId xmlns:a16="http://schemas.microsoft.com/office/drawing/2014/main" id="{529FACF5-F48A-E04F-556C-BC8498FCE7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7394" y="5979440"/>
              <a:ext cx="400024" cy="324772"/>
            </a:xfrm>
            <a:custGeom>
              <a:avLst/>
              <a:gdLst>
                <a:gd name="T0" fmla="*/ 126 w 128"/>
                <a:gd name="T1" fmla="*/ 49 h 104"/>
                <a:gd name="T2" fmla="*/ 110 w 128"/>
                <a:gd name="T3" fmla="*/ 25 h 104"/>
                <a:gd name="T4" fmla="*/ 100 w 128"/>
                <a:gd name="T5" fmla="*/ 20 h 104"/>
                <a:gd name="T6" fmla="*/ 84 w 128"/>
                <a:gd name="T7" fmla="*/ 20 h 104"/>
                <a:gd name="T8" fmla="*/ 84 w 128"/>
                <a:gd name="T9" fmla="*/ 12 h 104"/>
                <a:gd name="T10" fmla="*/ 72 w 128"/>
                <a:gd name="T11" fmla="*/ 0 h 104"/>
                <a:gd name="T12" fmla="*/ 12 w 128"/>
                <a:gd name="T13" fmla="*/ 0 h 104"/>
                <a:gd name="T14" fmla="*/ 0 w 128"/>
                <a:gd name="T15" fmla="*/ 12 h 104"/>
                <a:gd name="T16" fmla="*/ 0 w 128"/>
                <a:gd name="T17" fmla="*/ 56 h 104"/>
                <a:gd name="T18" fmla="*/ 12 w 128"/>
                <a:gd name="T19" fmla="*/ 68 h 104"/>
                <a:gd name="T20" fmla="*/ 12 w 128"/>
                <a:gd name="T21" fmla="*/ 68 h 104"/>
                <a:gd name="T22" fmla="*/ 12 w 128"/>
                <a:gd name="T23" fmla="*/ 80 h 104"/>
                <a:gd name="T24" fmla="*/ 24 w 128"/>
                <a:gd name="T25" fmla="*/ 92 h 104"/>
                <a:gd name="T26" fmla="*/ 29 w 128"/>
                <a:gd name="T27" fmla="*/ 92 h 104"/>
                <a:gd name="T28" fmla="*/ 44 w 128"/>
                <a:gd name="T29" fmla="*/ 104 h 104"/>
                <a:gd name="T30" fmla="*/ 59 w 128"/>
                <a:gd name="T31" fmla="*/ 92 h 104"/>
                <a:gd name="T32" fmla="*/ 81 w 128"/>
                <a:gd name="T33" fmla="*/ 92 h 104"/>
                <a:gd name="T34" fmla="*/ 96 w 128"/>
                <a:gd name="T35" fmla="*/ 104 h 104"/>
                <a:gd name="T36" fmla="*/ 111 w 128"/>
                <a:gd name="T37" fmla="*/ 92 h 104"/>
                <a:gd name="T38" fmla="*/ 116 w 128"/>
                <a:gd name="T39" fmla="*/ 92 h 104"/>
                <a:gd name="T40" fmla="*/ 128 w 128"/>
                <a:gd name="T41" fmla="*/ 80 h 104"/>
                <a:gd name="T42" fmla="*/ 128 w 128"/>
                <a:gd name="T43" fmla="*/ 56 h 104"/>
                <a:gd name="T44" fmla="*/ 126 w 128"/>
                <a:gd name="T45" fmla="*/ 49 h 104"/>
                <a:gd name="T46" fmla="*/ 12 w 128"/>
                <a:gd name="T47" fmla="*/ 60 h 104"/>
                <a:gd name="T48" fmla="*/ 8 w 128"/>
                <a:gd name="T49" fmla="*/ 56 h 104"/>
                <a:gd name="T50" fmla="*/ 8 w 128"/>
                <a:gd name="T51" fmla="*/ 12 h 104"/>
                <a:gd name="T52" fmla="*/ 12 w 128"/>
                <a:gd name="T53" fmla="*/ 8 h 104"/>
                <a:gd name="T54" fmla="*/ 72 w 128"/>
                <a:gd name="T55" fmla="*/ 8 h 104"/>
                <a:gd name="T56" fmla="*/ 76 w 128"/>
                <a:gd name="T57" fmla="*/ 12 h 104"/>
                <a:gd name="T58" fmla="*/ 76 w 128"/>
                <a:gd name="T59" fmla="*/ 20 h 104"/>
                <a:gd name="T60" fmla="*/ 76 w 128"/>
                <a:gd name="T61" fmla="*/ 28 h 104"/>
                <a:gd name="T62" fmla="*/ 76 w 128"/>
                <a:gd name="T63" fmla="*/ 56 h 104"/>
                <a:gd name="T64" fmla="*/ 72 w 128"/>
                <a:gd name="T65" fmla="*/ 60 h 104"/>
                <a:gd name="T66" fmla="*/ 12 w 128"/>
                <a:gd name="T67" fmla="*/ 60 h 104"/>
                <a:gd name="T68" fmla="*/ 44 w 128"/>
                <a:gd name="T69" fmla="*/ 96 h 104"/>
                <a:gd name="T70" fmla="*/ 36 w 128"/>
                <a:gd name="T71" fmla="*/ 88 h 104"/>
                <a:gd name="T72" fmla="*/ 44 w 128"/>
                <a:gd name="T73" fmla="*/ 80 h 104"/>
                <a:gd name="T74" fmla="*/ 52 w 128"/>
                <a:gd name="T75" fmla="*/ 88 h 104"/>
                <a:gd name="T76" fmla="*/ 44 w 128"/>
                <a:gd name="T77" fmla="*/ 96 h 104"/>
                <a:gd name="T78" fmla="*/ 96 w 128"/>
                <a:gd name="T79" fmla="*/ 96 h 104"/>
                <a:gd name="T80" fmla="*/ 88 w 128"/>
                <a:gd name="T81" fmla="*/ 88 h 104"/>
                <a:gd name="T82" fmla="*/ 96 w 128"/>
                <a:gd name="T83" fmla="*/ 80 h 104"/>
                <a:gd name="T84" fmla="*/ 104 w 128"/>
                <a:gd name="T85" fmla="*/ 88 h 104"/>
                <a:gd name="T86" fmla="*/ 96 w 128"/>
                <a:gd name="T87" fmla="*/ 96 h 104"/>
                <a:gd name="T88" fmla="*/ 120 w 128"/>
                <a:gd name="T89" fmla="*/ 80 h 104"/>
                <a:gd name="T90" fmla="*/ 116 w 128"/>
                <a:gd name="T91" fmla="*/ 84 h 104"/>
                <a:gd name="T92" fmla="*/ 111 w 128"/>
                <a:gd name="T93" fmla="*/ 84 h 104"/>
                <a:gd name="T94" fmla="*/ 96 w 128"/>
                <a:gd name="T95" fmla="*/ 72 h 104"/>
                <a:gd name="T96" fmla="*/ 81 w 128"/>
                <a:gd name="T97" fmla="*/ 84 h 104"/>
                <a:gd name="T98" fmla="*/ 59 w 128"/>
                <a:gd name="T99" fmla="*/ 84 h 104"/>
                <a:gd name="T100" fmla="*/ 44 w 128"/>
                <a:gd name="T101" fmla="*/ 72 h 104"/>
                <a:gd name="T102" fmla="*/ 29 w 128"/>
                <a:gd name="T103" fmla="*/ 84 h 104"/>
                <a:gd name="T104" fmla="*/ 24 w 128"/>
                <a:gd name="T105" fmla="*/ 84 h 104"/>
                <a:gd name="T106" fmla="*/ 20 w 128"/>
                <a:gd name="T107" fmla="*/ 80 h 104"/>
                <a:gd name="T108" fmla="*/ 20 w 128"/>
                <a:gd name="T109" fmla="*/ 68 h 104"/>
                <a:gd name="T110" fmla="*/ 72 w 128"/>
                <a:gd name="T111" fmla="*/ 68 h 104"/>
                <a:gd name="T112" fmla="*/ 84 w 128"/>
                <a:gd name="T113" fmla="*/ 56 h 104"/>
                <a:gd name="T114" fmla="*/ 84 w 128"/>
                <a:gd name="T115" fmla="*/ 28 h 104"/>
                <a:gd name="T116" fmla="*/ 100 w 128"/>
                <a:gd name="T117" fmla="*/ 28 h 104"/>
                <a:gd name="T118" fmla="*/ 103 w 128"/>
                <a:gd name="T119" fmla="*/ 30 h 104"/>
                <a:gd name="T120" fmla="*/ 119 w 128"/>
                <a:gd name="T121" fmla="*/ 54 h 104"/>
                <a:gd name="T122" fmla="*/ 120 w 128"/>
                <a:gd name="T123" fmla="*/ 56 h 104"/>
                <a:gd name="T124" fmla="*/ 120 w 128"/>
                <a:gd name="T125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104">
                  <a:moveTo>
                    <a:pt x="126" y="49"/>
                  </a:moveTo>
                  <a:cubicBezTo>
                    <a:pt x="110" y="25"/>
                    <a:pt x="110" y="25"/>
                    <a:pt x="110" y="25"/>
                  </a:cubicBezTo>
                  <a:cubicBezTo>
                    <a:pt x="108" y="22"/>
                    <a:pt x="104" y="20"/>
                    <a:pt x="100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5"/>
                    <a:pt x="79" y="0"/>
                    <a:pt x="7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7"/>
                    <a:pt x="17" y="92"/>
                    <a:pt x="24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30" y="99"/>
                    <a:pt x="37" y="104"/>
                    <a:pt x="44" y="104"/>
                  </a:cubicBezTo>
                  <a:cubicBezTo>
                    <a:pt x="51" y="104"/>
                    <a:pt x="58" y="99"/>
                    <a:pt x="59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2" y="99"/>
                    <a:pt x="89" y="104"/>
                    <a:pt x="96" y="104"/>
                  </a:cubicBezTo>
                  <a:cubicBezTo>
                    <a:pt x="103" y="104"/>
                    <a:pt x="110" y="99"/>
                    <a:pt x="111" y="92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123" y="92"/>
                    <a:pt x="128" y="87"/>
                    <a:pt x="128" y="8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8" y="54"/>
                    <a:pt x="127" y="51"/>
                    <a:pt x="126" y="49"/>
                  </a:cubicBezTo>
                  <a:close/>
                  <a:moveTo>
                    <a:pt x="12" y="60"/>
                  </a:moveTo>
                  <a:cubicBezTo>
                    <a:pt x="10" y="60"/>
                    <a:pt x="8" y="58"/>
                    <a:pt x="8" y="5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8"/>
                    <a:pt x="76" y="10"/>
                    <a:pt x="76" y="12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8"/>
                    <a:pt x="74" y="60"/>
                    <a:pt x="72" y="60"/>
                  </a:cubicBezTo>
                  <a:lnTo>
                    <a:pt x="12" y="60"/>
                  </a:lnTo>
                  <a:close/>
                  <a:moveTo>
                    <a:pt x="44" y="96"/>
                  </a:moveTo>
                  <a:cubicBezTo>
                    <a:pt x="40" y="96"/>
                    <a:pt x="36" y="92"/>
                    <a:pt x="36" y="88"/>
                  </a:cubicBezTo>
                  <a:cubicBezTo>
                    <a:pt x="36" y="84"/>
                    <a:pt x="40" y="80"/>
                    <a:pt x="44" y="80"/>
                  </a:cubicBezTo>
                  <a:cubicBezTo>
                    <a:pt x="48" y="80"/>
                    <a:pt x="52" y="84"/>
                    <a:pt x="52" y="88"/>
                  </a:cubicBezTo>
                  <a:cubicBezTo>
                    <a:pt x="52" y="92"/>
                    <a:pt x="48" y="96"/>
                    <a:pt x="44" y="96"/>
                  </a:cubicBezTo>
                  <a:close/>
                  <a:moveTo>
                    <a:pt x="96" y="96"/>
                  </a:moveTo>
                  <a:cubicBezTo>
                    <a:pt x="92" y="96"/>
                    <a:pt x="88" y="92"/>
                    <a:pt x="88" y="88"/>
                  </a:cubicBezTo>
                  <a:cubicBezTo>
                    <a:pt x="88" y="84"/>
                    <a:pt x="92" y="80"/>
                    <a:pt x="96" y="80"/>
                  </a:cubicBezTo>
                  <a:cubicBezTo>
                    <a:pt x="100" y="80"/>
                    <a:pt x="104" y="84"/>
                    <a:pt x="104" y="88"/>
                  </a:cubicBezTo>
                  <a:cubicBezTo>
                    <a:pt x="104" y="92"/>
                    <a:pt x="100" y="96"/>
                    <a:pt x="96" y="96"/>
                  </a:cubicBezTo>
                  <a:close/>
                  <a:moveTo>
                    <a:pt x="120" y="80"/>
                  </a:moveTo>
                  <a:cubicBezTo>
                    <a:pt x="120" y="82"/>
                    <a:pt x="118" y="84"/>
                    <a:pt x="116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0" y="77"/>
                    <a:pt x="103" y="72"/>
                    <a:pt x="96" y="72"/>
                  </a:cubicBezTo>
                  <a:cubicBezTo>
                    <a:pt x="89" y="72"/>
                    <a:pt x="82" y="77"/>
                    <a:pt x="81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8" y="77"/>
                    <a:pt x="51" y="72"/>
                    <a:pt x="44" y="72"/>
                  </a:cubicBezTo>
                  <a:cubicBezTo>
                    <a:pt x="37" y="72"/>
                    <a:pt x="30" y="77"/>
                    <a:pt x="29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2" y="84"/>
                    <a:pt x="20" y="82"/>
                    <a:pt x="20" y="8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9" y="68"/>
                    <a:pt x="84" y="63"/>
                    <a:pt x="84" y="56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1" y="28"/>
                    <a:pt x="103" y="29"/>
                    <a:pt x="103" y="30"/>
                  </a:cubicBezTo>
                  <a:cubicBezTo>
                    <a:pt x="119" y="54"/>
                    <a:pt x="119" y="54"/>
                    <a:pt x="119" y="54"/>
                  </a:cubicBezTo>
                  <a:cubicBezTo>
                    <a:pt x="120" y="54"/>
                    <a:pt x="120" y="55"/>
                    <a:pt x="120" y="56"/>
                  </a:cubicBezTo>
                  <a:lnTo>
                    <a:pt x="12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55" name="Freeform 47">
            <a:extLst>
              <a:ext uri="{FF2B5EF4-FFF2-40B4-BE49-F238E27FC236}">
                <a16:creationId xmlns:a16="http://schemas.microsoft.com/office/drawing/2014/main" id="{612D0B21-EE90-3402-312A-D9DC0E03E625}"/>
              </a:ext>
            </a:extLst>
          </p:cNvPr>
          <p:cNvSpPr>
            <a:spLocks noEditPoints="1"/>
          </p:cNvSpPr>
          <p:nvPr/>
        </p:nvSpPr>
        <p:spPr bwMode="auto">
          <a:xfrm>
            <a:off x="2067049" y="3632862"/>
            <a:ext cx="299571" cy="286267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56" name="Freeform 5">
            <a:extLst>
              <a:ext uri="{FF2B5EF4-FFF2-40B4-BE49-F238E27FC236}">
                <a16:creationId xmlns:a16="http://schemas.microsoft.com/office/drawing/2014/main" id="{20A319A6-9C78-2178-9FFA-0667BB073409}"/>
              </a:ext>
            </a:extLst>
          </p:cNvPr>
          <p:cNvSpPr>
            <a:spLocks noEditPoints="1"/>
          </p:cNvSpPr>
          <p:nvPr/>
        </p:nvSpPr>
        <p:spPr bwMode="auto">
          <a:xfrm>
            <a:off x="2071993" y="4111525"/>
            <a:ext cx="289684" cy="276819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57" name="Group 50">
            <a:extLst>
              <a:ext uri="{FF2B5EF4-FFF2-40B4-BE49-F238E27FC236}">
                <a16:creationId xmlns:a16="http://schemas.microsoft.com/office/drawing/2014/main" id="{FCA60938-8584-51B7-0AF4-6DB3066BD16D}"/>
              </a:ext>
            </a:extLst>
          </p:cNvPr>
          <p:cNvGrpSpPr/>
          <p:nvPr/>
        </p:nvGrpSpPr>
        <p:grpSpPr>
          <a:xfrm>
            <a:off x="2707622" y="1210826"/>
            <a:ext cx="308339" cy="290496"/>
            <a:chOff x="9934575" y="-392112"/>
            <a:chExt cx="450850" cy="444500"/>
          </a:xfrm>
          <a:solidFill>
            <a:srgbClr val="10253F"/>
          </a:solidFill>
        </p:grpSpPr>
        <p:sp>
          <p:nvSpPr>
            <p:cNvPr id="1043" name="Freeform 5">
              <a:extLst>
                <a:ext uri="{FF2B5EF4-FFF2-40B4-BE49-F238E27FC236}">
                  <a16:creationId xmlns:a16="http://schemas.microsoft.com/office/drawing/2014/main" id="{50D0EC2C-6157-C3FD-EE08-AF967DC8F0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4575" y="-392112"/>
              <a:ext cx="450850" cy="444500"/>
            </a:xfrm>
            <a:custGeom>
              <a:avLst/>
              <a:gdLst>
                <a:gd name="T0" fmla="*/ 111 w 120"/>
                <a:gd name="T1" fmla="*/ 0 h 118"/>
                <a:gd name="T2" fmla="*/ 9 w 120"/>
                <a:gd name="T3" fmla="*/ 0 h 118"/>
                <a:gd name="T4" fmla="*/ 0 w 120"/>
                <a:gd name="T5" fmla="*/ 9 h 118"/>
                <a:gd name="T6" fmla="*/ 0 w 120"/>
                <a:gd name="T7" fmla="*/ 103 h 118"/>
                <a:gd name="T8" fmla="*/ 9 w 120"/>
                <a:gd name="T9" fmla="*/ 112 h 118"/>
                <a:gd name="T10" fmla="*/ 16 w 120"/>
                <a:gd name="T11" fmla="*/ 112 h 118"/>
                <a:gd name="T12" fmla="*/ 16 w 120"/>
                <a:gd name="T13" fmla="*/ 112 h 118"/>
                <a:gd name="T14" fmla="*/ 22 w 120"/>
                <a:gd name="T15" fmla="*/ 118 h 118"/>
                <a:gd name="T16" fmla="*/ 28 w 120"/>
                <a:gd name="T17" fmla="*/ 112 h 118"/>
                <a:gd name="T18" fmla="*/ 28 w 120"/>
                <a:gd name="T19" fmla="*/ 112 h 118"/>
                <a:gd name="T20" fmla="*/ 92 w 120"/>
                <a:gd name="T21" fmla="*/ 112 h 118"/>
                <a:gd name="T22" fmla="*/ 92 w 120"/>
                <a:gd name="T23" fmla="*/ 112 h 118"/>
                <a:gd name="T24" fmla="*/ 98 w 120"/>
                <a:gd name="T25" fmla="*/ 118 h 118"/>
                <a:gd name="T26" fmla="*/ 104 w 120"/>
                <a:gd name="T27" fmla="*/ 112 h 118"/>
                <a:gd name="T28" fmla="*/ 104 w 120"/>
                <a:gd name="T29" fmla="*/ 112 h 118"/>
                <a:gd name="T30" fmla="*/ 111 w 120"/>
                <a:gd name="T31" fmla="*/ 112 h 118"/>
                <a:gd name="T32" fmla="*/ 120 w 120"/>
                <a:gd name="T33" fmla="*/ 103 h 118"/>
                <a:gd name="T34" fmla="*/ 120 w 120"/>
                <a:gd name="T35" fmla="*/ 9 h 118"/>
                <a:gd name="T36" fmla="*/ 111 w 120"/>
                <a:gd name="T37" fmla="*/ 0 h 118"/>
                <a:gd name="T38" fmla="*/ 112 w 120"/>
                <a:gd name="T39" fmla="*/ 103 h 118"/>
                <a:gd name="T40" fmla="*/ 111 w 120"/>
                <a:gd name="T41" fmla="*/ 104 h 118"/>
                <a:gd name="T42" fmla="*/ 9 w 120"/>
                <a:gd name="T43" fmla="*/ 104 h 118"/>
                <a:gd name="T44" fmla="*/ 8 w 120"/>
                <a:gd name="T45" fmla="*/ 103 h 118"/>
                <a:gd name="T46" fmla="*/ 8 w 120"/>
                <a:gd name="T47" fmla="*/ 9 h 118"/>
                <a:gd name="T48" fmla="*/ 9 w 120"/>
                <a:gd name="T49" fmla="*/ 8 h 118"/>
                <a:gd name="T50" fmla="*/ 111 w 120"/>
                <a:gd name="T51" fmla="*/ 8 h 118"/>
                <a:gd name="T52" fmla="*/ 112 w 120"/>
                <a:gd name="T53" fmla="*/ 9 h 118"/>
                <a:gd name="T54" fmla="*/ 112 w 120"/>
                <a:gd name="T55" fmla="*/ 10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118">
                  <a:moveTo>
                    <a:pt x="11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8"/>
                    <a:pt x="4" y="112"/>
                    <a:pt x="9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5"/>
                    <a:pt x="19" y="118"/>
                    <a:pt x="22" y="118"/>
                  </a:cubicBezTo>
                  <a:cubicBezTo>
                    <a:pt x="25" y="118"/>
                    <a:pt x="28" y="115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92" y="115"/>
                    <a:pt x="95" y="118"/>
                    <a:pt x="98" y="118"/>
                  </a:cubicBezTo>
                  <a:cubicBezTo>
                    <a:pt x="101" y="118"/>
                    <a:pt x="104" y="115"/>
                    <a:pt x="104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6" y="112"/>
                    <a:pt x="120" y="108"/>
                    <a:pt x="120" y="103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20" y="4"/>
                    <a:pt x="116" y="0"/>
                    <a:pt x="111" y="0"/>
                  </a:cubicBezTo>
                  <a:close/>
                  <a:moveTo>
                    <a:pt x="112" y="103"/>
                  </a:moveTo>
                  <a:cubicBezTo>
                    <a:pt x="112" y="104"/>
                    <a:pt x="112" y="104"/>
                    <a:pt x="111" y="104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8" y="104"/>
                    <a:pt x="8" y="104"/>
                    <a:pt x="8" y="10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2" y="8"/>
                    <a:pt x="112" y="8"/>
                    <a:pt x="112" y="9"/>
                  </a:cubicBezTo>
                  <a:lnTo>
                    <a:pt x="112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4" name="Freeform 6">
              <a:extLst>
                <a:ext uri="{FF2B5EF4-FFF2-40B4-BE49-F238E27FC236}">
                  <a16:creationId xmlns:a16="http://schemas.microsoft.com/office/drawing/2014/main" id="{C36E4CCE-63A1-C90B-3018-3A8C57A97F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61575" y="-279400"/>
              <a:ext cx="195263" cy="196850"/>
            </a:xfrm>
            <a:custGeom>
              <a:avLst/>
              <a:gdLst>
                <a:gd name="T0" fmla="*/ 26 w 52"/>
                <a:gd name="T1" fmla="*/ 0 h 52"/>
                <a:gd name="T2" fmla="*/ 0 w 52"/>
                <a:gd name="T3" fmla="*/ 26 h 52"/>
                <a:gd name="T4" fmla="*/ 26 w 52"/>
                <a:gd name="T5" fmla="*/ 52 h 52"/>
                <a:gd name="T6" fmla="*/ 52 w 52"/>
                <a:gd name="T7" fmla="*/ 26 h 52"/>
                <a:gd name="T8" fmla="*/ 26 w 52"/>
                <a:gd name="T9" fmla="*/ 0 h 52"/>
                <a:gd name="T10" fmla="*/ 26 w 52"/>
                <a:gd name="T11" fmla="*/ 48 h 52"/>
                <a:gd name="T12" fmla="*/ 4 w 52"/>
                <a:gd name="T13" fmla="*/ 26 h 52"/>
                <a:gd name="T14" fmla="*/ 26 w 52"/>
                <a:gd name="T15" fmla="*/ 4 h 52"/>
                <a:gd name="T16" fmla="*/ 48 w 52"/>
                <a:gd name="T17" fmla="*/ 26 h 52"/>
                <a:gd name="T18" fmla="*/ 26 w 52"/>
                <a:gd name="T19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2"/>
                    <a:pt x="40" y="0"/>
                    <a:pt x="26" y="0"/>
                  </a:cubicBezTo>
                  <a:close/>
                  <a:moveTo>
                    <a:pt x="26" y="48"/>
                  </a:moveTo>
                  <a:cubicBezTo>
                    <a:pt x="14" y="48"/>
                    <a:pt x="4" y="38"/>
                    <a:pt x="4" y="26"/>
                  </a:cubicBezTo>
                  <a:cubicBezTo>
                    <a:pt x="4" y="14"/>
                    <a:pt x="14" y="4"/>
                    <a:pt x="26" y="4"/>
                  </a:cubicBezTo>
                  <a:cubicBezTo>
                    <a:pt x="38" y="4"/>
                    <a:pt x="48" y="14"/>
                    <a:pt x="48" y="26"/>
                  </a:cubicBezTo>
                  <a:cubicBezTo>
                    <a:pt x="48" y="38"/>
                    <a:pt x="38" y="48"/>
                    <a:pt x="2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5" name="Freeform 7">
              <a:extLst>
                <a:ext uri="{FF2B5EF4-FFF2-40B4-BE49-F238E27FC236}">
                  <a16:creationId xmlns:a16="http://schemas.microsoft.com/office/drawing/2014/main" id="{F850B4E0-F06D-00DE-3AF4-C43F52C09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21900" y="-246062"/>
              <a:ext cx="74613" cy="103188"/>
            </a:xfrm>
            <a:custGeom>
              <a:avLst/>
              <a:gdLst>
                <a:gd name="T0" fmla="*/ 12 w 20"/>
                <a:gd name="T1" fmla="*/ 7 h 27"/>
                <a:gd name="T2" fmla="*/ 12 w 20"/>
                <a:gd name="T3" fmla="*/ 2 h 27"/>
                <a:gd name="T4" fmla="*/ 10 w 20"/>
                <a:gd name="T5" fmla="*/ 0 h 27"/>
                <a:gd name="T6" fmla="*/ 8 w 20"/>
                <a:gd name="T7" fmla="*/ 2 h 27"/>
                <a:gd name="T8" fmla="*/ 8 w 20"/>
                <a:gd name="T9" fmla="*/ 7 h 27"/>
                <a:gd name="T10" fmla="*/ 0 w 20"/>
                <a:gd name="T11" fmla="*/ 17 h 27"/>
                <a:gd name="T12" fmla="*/ 10 w 20"/>
                <a:gd name="T13" fmla="*/ 27 h 27"/>
                <a:gd name="T14" fmla="*/ 20 w 20"/>
                <a:gd name="T15" fmla="*/ 17 h 27"/>
                <a:gd name="T16" fmla="*/ 12 w 20"/>
                <a:gd name="T17" fmla="*/ 7 h 27"/>
                <a:gd name="T18" fmla="*/ 10 w 20"/>
                <a:gd name="T19" fmla="*/ 23 h 27"/>
                <a:gd name="T20" fmla="*/ 4 w 20"/>
                <a:gd name="T21" fmla="*/ 17 h 27"/>
                <a:gd name="T22" fmla="*/ 8 w 20"/>
                <a:gd name="T23" fmla="*/ 11 h 27"/>
                <a:gd name="T24" fmla="*/ 8 w 20"/>
                <a:gd name="T25" fmla="*/ 14 h 27"/>
                <a:gd name="T26" fmla="*/ 10 w 20"/>
                <a:gd name="T27" fmla="*/ 16 h 27"/>
                <a:gd name="T28" fmla="*/ 12 w 20"/>
                <a:gd name="T29" fmla="*/ 14 h 27"/>
                <a:gd name="T30" fmla="*/ 12 w 20"/>
                <a:gd name="T31" fmla="*/ 11 h 27"/>
                <a:gd name="T32" fmla="*/ 16 w 20"/>
                <a:gd name="T33" fmla="*/ 17 h 27"/>
                <a:gd name="T34" fmla="*/ 10 w 20"/>
                <a:gd name="T3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27">
                  <a:moveTo>
                    <a:pt x="12" y="7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3" y="8"/>
                    <a:pt x="0" y="12"/>
                    <a:pt x="0" y="17"/>
                  </a:cubicBezTo>
                  <a:cubicBezTo>
                    <a:pt x="0" y="23"/>
                    <a:pt x="4" y="27"/>
                    <a:pt x="10" y="27"/>
                  </a:cubicBezTo>
                  <a:cubicBezTo>
                    <a:pt x="16" y="27"/>
                    <a:pt x="20" y="23"/>
                    <a:pt x="20" y="17"/>
                  </a:cubicBezTo>
                  <a:cubicBezTo>
                    <a:pt x="20" y="12"/>
                    <a:pt x="17" y="8"/>
                    <a:pt x="12" y="7"/>
                  </a:cubicBezTo>
                  <a:close/>
                  <a:moveTo>
                    <a:pt x="10" y="23"/>
                  </a:moveTo>
                  <a:cubicBezTo>
                    <a:pt x="7" y="23"/>
                    <a:pt x="4" y="20"/>
                    <a:pt x="4" y="17"/>
                  </a:cubicBezTo>
                  <a:cubicBezTo>
                    <a:pt x="4" y="14"/>
                    <a:pt x="6" y="12"/>
                    <a:pt x="8" y="1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1" y="16"/>
                    <a:pt x="12" y="15"/>
                    <a:pt x="12" y="14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12"/>
                    <a:pt x="16" y="14"/>
                    <a:pt x="16" y="17"/>
                  </a:cubicBezTo>
                  <a:cubicBezTo>
                    <a:pt x="16" y="20"/>
                    <a:pt x="13" y="23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6" name="Freeform 8">
              <a:extLst>
                <a:ext uri="{FF2B5EF4-FFF2-40B4-BE49-F238E27FC236}">
                  <a16:creationId xmlns:a16="http://schemas.microsoft.com/office/drawing/2014/main" id="{2792CAD7-5742-F98C-7311-2E14456FC5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4900" y="-331787"/>
              <a:ext cx="344488" cy="301625"/>
            </a:xfrm>
            <a:custGeom>
              <a:avLst/>
              <a:gdLst>
                <a:gd name="T0" fmla="*/ 88 w 92"/>
                <a:gd name="T1" fmla="*/ 13 h 80"/>
                <a:gd name="T2" fmla="*/ 88 w 92"/>
                <a:gd name="T3" fmla="*/ 5 h 80"/>
                <a:gd name="T4" fmla="*/ 83 w 92"/>
                <a:gd name="T5" fmla="*/ 0 h 80"/>
                <a:gd name="T6" fmla="*/ 5 w 92"/>
                <a:gd name="T7" fmla="*/ 0 h 80"/>
                <a:gd name="T8" fmla="*/ 0 w 92"/>
                <a:gd name="T9" fmla="*/ 5 h 80"/>
                <a:gd name="T10" fmla="*/ 0 w 92"/>
                <a:gd name="T11" fmla="*/ 75 h 80"/>
                <a:gd name="T12" fmla="*/ 5 w 92"/>
                <a:gd name="T13" fmla="*/ 80 h 80"/>
                <a:gd name="T14" fmla="*/ 83 w 92"/>
                <a:gd name="T15" fmla="*/ 80 h 80"/>
                <a:gd name="T16" fmla="*/ 88 w 92"/>
                <a:gd name="T17" fmla="*/ 75 h 80"/>
                <a:gd name="T18" fmla="*/ 88 w 92"/>
                <a:gd name="T19" fmla="*/ 69 h 80"/>
                <a:gd name="T20" fmla="*/ 92 w 92"/>
                <a:gd name="T21" fmla="*/ 63 h 80"/>
                <a:gd name="T22" fmla="*/ 92 w 92"/>
                <a:gd name="T23" fmla="*/ 59 h 80"/>
                <a:gd name="T24" fmla="*/ 88 w 92"/>
                <a:gd name="T25" fmla="*/ 53 h 80"/>
                <a:gd name="T26" fmla="*/ 88 w 92"/>
                <a:gd name="T27" fmla="*/ 29 h 80"/>
                <a:gd name="T28" fmla="*/ 92 w 92"/>
                <a:gd name="T29" fmla="*/ 23 h 80"/>
                <a:gd name="T30" fmla="*/ 92 w 92"/>
                <a:gd name="T31" fmla="*/ 19 h 80"/>
                <a:gd name="T32" fmla="*/ 88 w 92"/>
                <a:gd name="T33" fmla="*/ 13 h 80"/>
                <a:gd name="T34" fmla="*/ 83 w 92"/>
                <a:gd name="T35" fmla="*/ 76 h 80"/>
                <a:gd name="T36" fmla="*/ 5 w 92"/>
                <a:gd name="T37" fmla="*/ 76 h 80"/>
                <a:gd name="T38" fmla="*/ 4 w 92"/>
                <a:gd name="T39" fmla="*/ 75 h 80"/>
                <a:gd name="T40" fmla="*/ 4 w 92"/>
                <a:gd name="T41" fmla="*/ 5 h 80"/>
                <a:gd name="T42" fmla="*/ 5 w 92"/>
                <a:gd name="T43" fmla="*/ 4 h 80"/>
                <a:gd name="T44" fmla="*/ 83 w 92"/>
                <a:gd name="T45" fmla="*/ 4 h 80"/>
                <a:gd name="T46" fmla="*/ 84 w 92"/>
                <a:gd name="T47" fmla="*/ 5 h 80"/>
                <a:gd name="T48" fmla="*/ 84 w 92"/>
                <a:gd name="T49" fmla="*/ 13 h 80"/>
                <a:gd name="T50" fmla="*/ 80 w 92"/>
                <a:gd name="T51" fmla="*/ 19 h 80"/>
                <a:gd name="T52" fmla="*/ 80 w 92"/>
                <a:gd name="T53" fmla="*/ 23 h 80"/>
                <a:gd name="T54" fmla="*/ 84 w 92"/>
                <a:gd name="T55" fmla="*/ 29 h 80"/>
                <a:gd name="T56" fmla="*/ 84 w 92"/>
                <a:gd name="T57" fmla="*/ 53 h 80"/>
                <a:gd name="T58" fmla="*/ 80 w 92"/>
                <a:gd name="T59" fmla="*/ 59 h 80"/>
                <a:gd name="T60" fmla="*/ 80 w 92"/>
                <a:gd name="T61" fmla="*/ 63 h 80"/>
                <a:gd name="T62" fmla="*/ 84 w 92"/>
                <a:gd name="T63" fmla="*/ 69 h 80"/>
                <a:gd name="T64" fmla="*/ 84 w 92"/>
                <a:gd name="T65" fmla="*/ 75 h 80"/>
                <a:gd name="T66" fmla="*/ 83 w 92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" h="80">
                  <a:moveTo>
                    <a:pt x="88" y="13"/>
                  </a:moveTo>
                  <a:cubicBezTo>
                    <a:pt x="88" y="5"/>
                    <a:pt x="88" y="5"/>
                    <a:pt x="88" y="5"/>
                  </a:cubicBezTo>
                  <a:cubicBezTo>
                    <a:pt x="88" y="2"/>
                    <a:pt x="86" y="0"/>
                    <a:pt x="8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6" y="80"/>
                    <a:pt x="88" y="78"/>
                    <a:pt x="88" y="75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90" y="68"/>
                    <a:pt x="92" y="66"/>
                    <a:pt x="92" y="63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56"/>
                    <a:pt x="90" y="54"/>
                    <a:pt x="88" y="53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90" y="28"/>
                    <a:pt x="92" y="26"/>
                    <a:pt x="92" y="2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6"/>
                    <a:pt x="90" y="14"/>
                    <a:pt x="88" y="13"/>
                  </a:cubicBezTo>
                  <a:close/>
                  <a:moveTo>
                    <a:pt x="83" y="76"/>
                  </a:moveTo>
                  <a:cubicBezTo>
                    <a:pt x="5" y="76"/>
                    <a:pt x="5" y="76"/>
                    <a:pt x="5" y="76"/>
                  </a:cubicBezTo>
                  <a:cubicBezTo>
                    <a:pt x="4" y="76"/>
                    <a:pt x="4" y="76"/>
                    <a:pt x="4" y="7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4" y="4"/>
                    <a:pt x="84" y="4"/>
                    <a:pt x="84" y="5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2" y="14"/>
                    <a:pt x="80" y="16"/>
                    <a:pt x="80" y="19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80" y="26"/>
                    <a:pt x="82" y="28"/>
                    <a:pt x="84" y="29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2" y="54"/>
                    <a:pt x="80" y="56"/>
                    <a:pt x="80" y="59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6"/>
                    <a:pt x="82" y="68"/>
                    <a:pt x="84" y="69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4" y="76"/>
                    <a:pt x="84" y="76"/>
                    <a:pt x="8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58" name="Group 57">
            <a:extLst>
              <a:ext uri="{FF2B5EF4-FFF2-40B4-BE49-F238E27FC236}">
                <a16:creationId xmlns:a16="http://schemas.microsoft.com/office/drawing/2014/main" id="{4DA33300-C7A4-7841-C8F2-75E513AF6617}"/>
              </a:ext>
            </a:extLst>
          </p:cNvPr>
          <p:cNvGrpSpPr/>
          <p:nvPr/>
        </p:nvGrpSpPr>
        <p:grpSpPr>
          <a:xfrm>
            <a:off x="2704269" y="770129"/>
            <a:ext cx="315046" cy="302191"/>
            <a:chOff x="1298575" y="588963"/>
            <a:chExt cx="420688" cy="422275"/>
          </a:xfrm>
          <a:solidFill>
            <a:srgbClr val="10253F"/>
          </a:solidFill>
        </p:grpSpPr>
        <p:sp>
          <p:nvSpPr>
            <p:cNvPr id="1040" name="Freeform 9">
              <a:extLst>
                <a:ext uri="{FF2B5EF4-FFF2-40B4-BE49-F238E27FC236}">
                  <a16:creationId xmlns:a16="http://schemas.microsoft.com/office/drawing/2014/main" id="{5217FCB2-F594-F586-270B-DD526A0A8D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1" name="Freeform 10">
              <a:extLst>
                <a:ext uri="{FF2B5EF4-FFF2-40B4-BE49-F238E27FC236}">
                  <a16:creationId xmlns:a16="http://schemas.microsoft.com/office/drawing/2014/main" id="{A44E51B5-9FEE-BCE3-5B6D-503C69A46B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2" name="Freeform 11">
              <a:extLst>
                <a:ext uri="{FF2B5EF4-FFF2-40B4-BE49-F238E27FC236}">
                  <a16:creationId xmlns:a16="http://schemas.microsoft.com/office/drawing/2014/main" id="{12FC52DA-04B1-E651-0D18-01F86CA8FC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59" name="Group 63">
            <a:extLst>
              <a:ext uri="{FF2B5EF4-FFF2-40B4-BE49-F238E27FC236}">
                <a16:creationId xmlns:a16="http://schemas.microsoft.com/office/drawing/2014/main" id="{BFA01A22-7B07-AB9E-3127-4E7724151E76}"/>
              </a:ext>
            </a:extLst>
          </p:cNvPr>
          <p:cNvGrpSpPr/>
          <p:nvPr/>
        </p:nvGrpSpPr>
        <p:grpSpPr>
          <a:xfrm>
            <a:off x="2710605" y="1639828"/>
            <a:ext cx="302374" cy="289857"/>
            <a:chOff x="1727201" y="319088"/>
            <a:chExt cx="503237" cy="504825"/>
          </a:xfrm>
          <a:solidFill>
            <a:srgbClr val="10253F"/>
          </a:solidFill>
        </p:grpSpPr>
        <p:sp>
          <p:nvSpPr>
            <p:cNvPr id="1038" name="Freeform 15">
              <a:extLst>
                <a:ext uri="{FF2B5EF4-FFF2-40B4-BE49-F238E27FC236}">
                  <a16:creationId xmlns:a16="http://schemas.microsoft.com/office/drawing/2014/main" id="{2756F762-B02D-7A5E-A907-42F9FAACC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25" y="406400"/>
              <a:ext cx="120650" cy="119062"/>
            </a:xfrm>
            <a:custGeom>
              <a:avLst/>
              <a:gdLst>
                <a:gd name="T0" fmla="*/ 30 w 32"/>
                <a:gd name="T1" fmla="*/ 0 h 32"/>
                <a:gd name="T2" fmla="*/ 0 w 32"/>
                <a:gd name="T3" fmla="*/ 30 h 32"/>
                <a:gd name="T4" fmla="*/ 2 w 32"/>
                <a:gd name="T5" fmla="*/ 32 h 32"/>
                <a:gd name="T6" fmla="*/ 4 w 32"/>
                <a:gd name="T7" fmla="*/ 30 h 32"/>
                <a:gd name="T8" fmla="*/ 30 w 32"/>
                <a:gd name="T9" fmla="*/ 4 h 32"/>
                <a:gd name="T10" fmla="*/ 32 w 32"/>
                <a:gd name="T11" fmla="*/ 2 h 32"/>
                <a:gd name="T12" fmla="*/ 30 w 32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" y="32"/>
                    <a:pt x="4" y="31"/>
                    <a:pt x="4" y="30"/>
                  </a:cubicBezTo>
                  <a:cubicBezTo>
                    <a:pt x="4" y="15"/>
                    <a:pt x="15" y="4"/>
                    <a:pt x="30" y="4"/>
                  </a:cubicBezTo>
                  <a:cubicBezTo>
                    <a:pt x="31" y="4"/>
                    <a:pt x="32" y="3"/>
                    <a:pt x="32" y="2"/>
                  </a:cubicBezTo>
                  <a:cubicBezTo>
                    <a:pt x="32" y="1"/>
                    <a:pt x="31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9" name="Freeform 16">
              <a:extLst>
                <a:ext uri="{FF2B5EF4-FFF2-40B4-BE49-F238E27FC236}">
                  <a16:creationId xmlns:a16="http://schemas.microsoft.com/office/drawing/2014/main" id="{1DDAA01B-6F6F-140F-A330-D9194988A7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27201" y="319088"/>
              <a:ext cx="503237" cy="504825"/>
            </a:xfrm>
            <a:custGeom>
              <a:avLst/>
              <a:gdLst>
                <a:gd name="T0" fmla="*/ 131 w 134"/>
                <a:gd name="T1" fmla="*/ 120 h 134"/>
                <a:gd name="T2" fmla="*/ 102 w 134"/>
                <a:gd name="T3" fmla="*/ 91 h 134"/>
                <a:gd name="T4" fmla="*/ 95 w 134"/>
                <a:gd name="T5" fmla="*/ 90 h 134"/>
                <a:gd name="T6" fmla="*/ 89 w 134"/>
                <a:gd name="T7" fmla="*/ 84 h 134"/>
                <a:gd name="T8" fmla="*/ 89 w 134"/>
                <a:gd name="T9" fmla="*/ 84 h 134"/>
                <a:gd name="T10" fmla="*/ 87 w 134"/>
                <a:gd name="T11" fmla="*/ 19 h 134"/>
                <a:gd name="T12" fmla="*/ 19 w 134"/>
                <a:gd name="T13" fmla="*/ 19 h 134"/>
                <a:gd name="T14" fmla="*/ 19 w 134"/>
                <a:gd name="T15" fmla="*/ 87 h 134"/>
                <a:gd name="T16" fmla="*/ 84 w 134"/>
                <a:gd name="T17" fmla="*/ 89 h 134"/>
                <a:gd name="T18" fmla="*/ 84 w 134"/>
                <a:gd name="T19" fmla="*/ 89 h 134"/>
                <a:gd name="T20" fmla="*/ 90 w 134"/>
                <a:gd name="T21" fmla="*/ 95 h 134"/>
                <a:gd name="T22" fmla="*/ 91 w 134"/>
                <a:gd name="T23" fmla="*/ 102 h 134"/>
                <a:gd name="T24" fmla="*/ 120 w 134"/>
                <a:gd name="T25" fmla="*/ 131 h 134"/>
                <a:gd name="T26" fmla="*/ 130 w 134"/>
                <a:gd name="T27" fmla="*/ 130 h 134"/>
                <a:gd name="T28" fmla="*/ 131 w 134"/>
                <a:gd name="T29" fmla="*/ 120 h 134"/>
                <a:gd name="T30" fmla="*/ 81 w 134"/>
                <a:gd name="T31" fmla="*/ 81 h 134"/>
                <a:gd name="T32" fmla="*/ 24 w 134"/>
                <a:gd name="T33" fmla="*/ 81 h 134"/>
                <a:gd name="T34" fmla="*/ 24 w 134"/>
                <a:gd name="T35" fmla="*/ 24 h 134"/>
                <a:gd name="T36" fmla="*/ 81 w 134"/>
                <a:gd name="T37" fmla="*/ 24 h 134"/>
                <a:gd name="T38" fmla="*/ 81 w 134"/>
                <a:gd name="T39" fmla="*/ 8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4" h="134">
                  <a:moveTo>
                    <a:pt x="131" y="120"/>
                  </a:moveTo>
                  <a:cubicBezTo>
                    <a:pt x="102" y="91"/>
                    <a:pt x="102" y="91"/>
                    <a:pt x="102" y="91"/>
                  </a:cubicBezTo>
                  <a:cubicBezTo>
                    <a:pt x="100" y="89"/>
                    <a:pt x="98" y="89"/>
                    <a:pt x="95" y="90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105" y="65"/>
                    <a:pt x="104" y="36"/>
                    <a:pt x="87" y="19"/>
                  </a:cubicBezTo>
                  <a:cubicBezTo>
                    <a:pt x="68" y="0"/>
                    <a:pt x="38" y="0"/>
                    <a:pt x="19" y="19"/>
                  </a:cubicBezTo>
                  <a:cubicBezTo>
                    <a:pt x="0" y="37"/>
                    <a:pt x="0" y="68"/>
                    <a:pt x="19" y="87"/>
                  </a:cubicBezTo>
                  <a:cubicBezTo>
                    <a:pt x="37" y="104"/>
                    <a:pt x="65" y="105"/>
                    <a:pt x="84" y="89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90" y="95"/>
                    <a:pt x="90" y="95"/>
                    <a:pt x="90" y="95"/>
                  </a:cubicBezTo>
                  <a:cubicBezTo>
                    <a:pt x="89" y="98"/>
                    <a:pt x="89" y="100"/>
                    <a:pt x="91" y="102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2" y="134"/>
                    <a:pt x="127" y="133"/>
                    <a:pt x="130" y="130"/>
                  </a:cubicBezTo>
                  <a:cubicBezTo>
                    <a:pt x="133" y="127"/>
                    <a:pt x="134" y="122"/>
                    <a:pt x="131" y="120"/>
                  </a:cubicBezTo>
                  <a:close/>
                  <a:moveTo>
                    <a:pt x="81" y="81"/>
                  </a:moveTo>
                  <a:cubicBezTo>
                    <a:pt x="65" y="97"/>
                    <a:pt x="40" y="97"/>
                    <a:pt x="24" y="81"/>
                  </a:cubicBezTo>
                  <a:cubicBezTo>
                    <a:pt x="9" y="65"/>
                    <a:pt x="9" y="40"/>
                    <a:pt x="24" y="24"/>
                  </a:cubicBezTo>
                  <a:cubicBezTo>
                    <a:pt x="40" y="9"/>
                    <a:pt x="65" y="9"/>
                    <a:pt x="81" y="24"/>
                  </a:cubicBezTo>
                  <a:cubicBezTo>
                    <a:pt x="97" y="40"/>
                    <a:pt x="97" y="65"/>
                    <a:pt x="81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60" name="Group 68">
            <a:extLst>
              <a:ext uri="{FF2B5EF4-FFF2-40B4-BE49-F238E27FC236}">
                <a16:creationId xmlns:a16="http://schemas.microsoft.com/office/drawing/2014/main" id="{B33CAFCF-CB69-279A-C788-FDCDC4FBB7E6}"/>
              </a:ext>
            </a:extLst>
          </p:cNvPr>
          <p:cNvGrpSpPr/>
          <p:nvPr/>
        </p:nvGrpSpPr>
        <p:grpSpPr>
          <a:xfrm>
            <a:off x="2714914" y="2068191"/>
            <a:ext cx="293756" cy="280710"/>
            <a:chOff x="9463088" y="4214813"/>
            <a:chExt cx="420687" cy="420687"/>
          </a:xfrm>
          <a:solidFill>
            <a:srgbClr val="10253F"/>
          </a:solidFill>
        </p:grpSpPr>
        <p:sp>
          <p:nvSpPr>
            <p:cNvPr id="1036" name="Freeform 17">
              <a:extLst>
                <a:ext uri="{FF2B5EF4-FFF2-40B4-BE49-F238E27FC236}">
                  <a16:creationId xmlns:a16="http://schemas.microsoft.com/office/drawing/2014/main" id="{8FA7232B-7EF3-F585-3134-DF68F92D9B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3088" y="4214813"/>
              <a:ext cx="420687" cy="420687"/>
            </a:xfrm>
            <a:custGeom>
              <a:avLst/>
              <a:gdLst>
                <a:gd name="T0" fmla="*/ 100 w 112"/>
                <a:gd name="T1" fmla="*/ 8 h 112"/>
                <a:gd name="T2" fmla="*/ 104 w 112"/>
                <a:gd name="T3" fmla="*/ 12 h 112"/>
                <a:gd name="T4" fmla="*/ 104 w 112"/>
                <a:gd name="T5" fmla="*/ 100 h 112"/>
                <a:gd name="T6" fmla="*/ 100 w 112"/>
                <a:gd name="T7" fmla="*/ 104 h 112"/>
                <a:gd name="T8" fmla="*/ 12 w 112"/>
                <a:gd name="T9" fmla="*/ 104 h 112"/>
                <a:gd name="T10" fmla="*/ 8 w 112"/>
                <a:gd name="T11" fmla="*/ 100 h 112"/>
                <a:gd name="T12" fmla="*/ 8 w 112"/>
                <a:gd name="T13" fmla="*/ 12 h 112"/>
                <a:gd name="T14" fmla="*/ 12 w 112"/>
                <a:gd name="T15" fmla="*/ 8 h 112"/>
                <a:gd name="T16" fmla="*/ 100 w 112"/>
                <a:gd name="T17" fmla="*/ 8 h 112"/>
                <a:gd name="T18" fmla="*/ 100 w 112"/>
                <a:gd name="T19" fmla="*/ 0 h 112"/>
                <a:gd name="T20" fmla="*/ 12 w 112"/>
                <a:gd name="T21" fmla="*/ 0 h 112"/>
                <a:gd name="T22" fmla="*/ 0 w 112"/>
                <a:gd name="T23" fmla="*/ 12 h 112"/>
                <a:gd name="T24" fmla="*/ 0 w 112"/>
                <a:gd name="T25" fmla="*/ 100 h 112"/>
                <a:gd name="T26" fmla="*/ 12 w 112"/>
                <a:gd name="T27" fmla="*/ 112 h 112"/>
                <a:gd name="T28" fmla="*/ 100 w 112"/>
                <a:gd name="T29" fmla="*/ 112 h 112"/>
                <a:gd name="T30" fmla="*/ 112 w 112"/>
                <a:gd name="T31" fmla="*/ 100 h 112"/>
                <a:gd name="T32" fmla="*/ 112 w 112"/>
                <a:gd name="T33" fmla="*/ 12 h 112"/>
                <a:gd name="T34" fmla="*/ 100 w 112"/>
                <a:gd name="T3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12">
                  <a:moveTo>
                    <a:pt x="100" y="8"/>
                  </a:moveTo>
                  <a:cubicBezTo>
                    <a:pt x="102" y="8"/>
                    <a:pt x="104" y="10"/>
                    <a:pt x="104" y="12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4" y="102"/>
                    <a:pt x="102" y="104"/>
                    <a:pt x="100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8" y="102"/>
                    <a:pt x="8" y="10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00" y="8"/>
                    <a:pt x="100" y="8"/>
                    <a:pt x="100" y="8"/>
                  </a:cubicBezTo>
                  <a:moveTo>
                    <a:pt x="10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7"/>
                    <a:pt x="5" y="112"/>
                    <a:pt x="12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7" y="112"/>
                    <a:pt x="112" y="107"/>
                    <a:pt x="112" y="100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5"/>
                    <a:pt x="10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7" name="Freeform 18">
              <a:extLst>
                <a:ext uri="{FF2B5EF4-FFF2-40B4-BE49-F238E27FC236}">
                  <a16:creationId xmlns:a16="http://schemas.microsoft.com/office/drawing/2014/main" id="{0F802186-F038-489D-6CA8-F9789726B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7700" y="4289425"/>
              <a:ext cx="269875" cy="271462"/>
            </a:xfrm>
            <a:custGeom>
              <a:avLst/>
              <a:gdLst>
                <a:gd name="T0" fmla="*/ 104 w 170"/>
                <a:gd name="T1" fmla="*/ 0 h 171"/>
                <a:gd name="T2" fmla="*/ 128 w 170"/>
                <a:gd name="T3" fmla="*/ 24 h 171"/>
                <a:gd name="T4" fmla="*/ 95 w 170"/>
                <a:gd name="T5" fmla="*/ 57 h 171"/>
                <a:gd name="T6" fmla="*/ 114 w 170"/>
                <a:gd name="T7" fmla="*/ 76 h 171"/>
                <a:gd name="T8" fmla="*/ 147 w 170"/>
                <a:gd name="T9" fmla="*/ 43 h 171"/>
                <a:gd name="T10" fmla="*/ 170 w 170"/>
                <a:gd name="T11" fmla="*/ 66 h 171"/>
                <a:gd name="T12" fmla="*/ 170 w 170"/>
                <a:gd name="T13" fmla="*/ 0 h 171"/>
                <a:gd name="T14" fmla="*/ 104 w 170"/>
                <a:gd name="T15" fmla="*/ 0 h 171"/>
                <a:gd name="T16" fmla="*/ 57 w 170"/>
                <a:gd name="T17" fmla="*/ 95 h 171"/>
                <a:gd name="T18" fmla="*/ 24 w 170"/>
                <a:gd name="T19" fmla="*/ 128 h 171"/>
                <a:gd name="T20" fmla="*/ 0 w 170"/>
                <a:gd name="T21" fmla="*/ 104 h 171"/>
                <a:gd name="T22" fmla="*/ 0 w 170"/>
                <a:gd name="T23" fmla="*/ 171 h 171"/>
                <a:gd name="T24" fmla="*/ 66 w 170"/>
                <a:gd name="T25" fmla="*/ 171 h 171"/>
                <a:gd name="T26" fmla="*/ 43 w 170"/>
                <a:gd name="T27" fmla="*/ 147 h 171"/>
                <a:gd name="T28" fmla="*/ 76 w 170"/>
                <a:gd name="T29" fmla="*/ 114 h 171"/>
                <a:gd name="T30" fmla="*/ 57 w 170"/>
                <a:gd name="T31" fmla="*/ 9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171">
                  <a:moveTo>
                    <a:pt x="104" y="0"/>
                  </a:moveTo>
                  <a:lnTo>
                    <a:pt x="128" y="24"/>
                  </a:lnTo>
                  <a:lnTo>
                    <a:pt x="95" y="57"/>
                  </a:lnTo>
                  <a:lnTo>
                    <a:pt x="114" y="76"/>
                  </a:lnTo>
                  <a:lnTo>
                    <a:pt x="147" y="43"/>
                  </a:lnTo>
                  <a:lnTo>
                    <a:pt x="170" y="66"/>
                  </a:lnTo>
                  <a:lnTo>
                    <a:pt x="170" y="0"/>
                  </a:lnTo>
                  <a:lnTo>
                    <a:pt x="104" y="0"/>
                  </a:lnTo>
                  <a:close/>
                  <a:moveTo>
                    <a:pt x="57" y="95"/>
                  </a:moveTo>
                  <a:lnTo>
                    <a:pt x="24" y="128"/>
                  </a:lnTo>
                  <a:lnTo>
                    <a:pt x="0" y="104"/>
                  </a:lnTo>
                  <a:lnTo>
                    <a:pt x="0" y="171"/>
                  </a:lnTo>
                  <a:lnTo>
                    <a:pt x="66" y="171"/>
                  </a:lnTo>
                  <a:lnTo>
                    <a:pt x="43" y="147"/>
                  </a:lnTo>
                  <a:lnTo>
                    <a:pt x="76" y="114"/>
                  </a:lnTo>
                  <a:lnTo>
                    <a:pt x="57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61" name="Freeform 22">
            <a:extLst>
              <a:ext uri="{FF2B5EF4-FFF2-40B4-BE49-F238E27FC236}">
                <a16:creationId xmlns:a16="http://schemas.microsoft.com/office/drawing/2014/main" id="{3A2C630A-1AC7-FF82-FD10-40E2519E877E}"/>
              </a:ext>
            </a:extLst>
          </p:cNvPr>
          <p:cNvSpPr>
            <a:spLocks noEditPoints="1"/>
          </p:cNvSpPr>
          <p:nvPr/>
        </p:nvSpPr>
        <p:spPr bwMode="auto">
          <a:xfrm>
            <a:off x="2695947" y="3838551"/>
            <a:ext cx="331690" cy="307870"/>
          </a:xfrm>
          <a:custGeom>
            <a:avLst/>
            <a:gdLst>
              <a:gd name="T0" fmla="*/ 112 w 118"/>
              <a:gd name="T1" fmla="*/ 26 h 112"/>
              <a:gd name="T2" fmla="*/ 95 w 118"/>
              <a:gd name="T3" fmla="*/ 20 h 112"/>
              <a:gd name="T4" fmla="*/ 95 w 118"/>
              <a:gd name="T5" fmla="*/ 16 h 112"/>
              <a:gd name="T6" fmla="*/ 95 w 118"/>
              <a:gd name="T7" fmla="*/ 12 h 112"/>
              <a:gd name="T8" fmla="*/ 83 w 118"/>
              <a:gd name="T9" fmla="*/ 0 h 112"/>
              <a:gd name="T10" fmla="*/ 35 w 118"/>
              <a:gd name="T11" fmla="*/ 0 h 112"/>
              <a:gd name="T12" fmla="*/ 23 w 118"/>
              <a:gd name="T13" fmla="*/ 12 h 112"/>
              <a:gd name="T14" fmla="*/ 23 w 118"/>
              <a:gd name="T15" fmla="*/ 16 h 112"/>
              <a:gd name="T16" fmla="*/ 23 w 118"/>
              <a:gd name="T17" fmla="*/ 20 h 112"/>
              <a:gd name="T18" fmla="*/ 6 w 118"/>
              <a:gd name="T19" fmla="*/ 26 h 112"/>
              <a:gd name="T20" fmla="*/ 3 w 118"/>
              <a:gd name="T21" fmla="*/ 45 h 112"/>
              <a:gd name="T22" fmla="*/ 24 w 118"/>
              <a:gd name="T23" fmla="*/ 58 h 112"/>
              <a:gd name="T24" fmla="*/ 55 w 118"/>
              <a:gd name="T25" fmla="*/ 88 h 112"/>
              <a:gd name="T26" fmla="*/ 55 w 118"/>
              <a:gd name="T27" fmla="*/ 88 h 112"/>
              <a:gd name="T28" fmla="*/ 55 w 118"/>
              <a:gd name="T29" fmla="*/ 104 h 112"/>
              <a:gd name="T30" fmla="*/ 47 w 118"/>
              <a:gd name="T31" fmla="*/ 104 h 112"/>
              <a:gd name="T32" fmla="*/ 43 w 118"/>
              <a:gd name="T33" fmla="*/ 108 h 112"/>
              <a:gd name="T34" fmla="*/ 47 w 118"/>
              <a:gd name="T35" fmla="*/ 112 h 112"/>
              <a:gd name="T36" fmla="*/ 71 w 118"/>
              <a:gd name="T37" fmla="*/ 112 h 112"/>
              <a:gd name="T38" fmla="*/ 75 w 118"/>
              <a:gd name="T39" fmla="*/ 108 h 112"/>
              <a:gd name="T40" fmla="*/ 71 w 118"/>
              <a:gd name="T41" fmla="*/ 104 h 112"/>
              <a:gd name="T42" fmla="*/ 63 w 118"/>
              <a:gd name="T43" fmla="*/ 104 h 112"/>
              <a:gd name="T44" fmla="*/ 63 w 118"/>
              <a:gd name="T45" fmla="*/ 88 h 112"/>
              <a:gd name="T46" fmla="*/ 63 w 118"/>
              <a:gd name="T47" fmla="*/ 88 h 112"/>
              <a:gd name="T48" fmla="*/ 94 w 118"/>
              <a:gd name="T49" fmla="*/ 58 h 112"/>
              <a:gd name="T50" fmla="*/ 115 w 118"/>
              <a:gd name="T51" fmla="*/ 45 h 112"/>
              <a:gd name="T52" fmla="*/ 112 w 118"/>
              <a:gd name="T53" fmla="*/ 26 h 112"/>
              <a:gd name="T54" fmla="*/ 11 w 118"/>
              <a:gd name="T55" fmla="*/ 42 h 112"/>
              <a:gd name="T56" fmla="*/ 12 w 118"/>
              <a:gd name="T57" fmla="*/ 31 h 112"/>
              <a:gd name="T58" fmla="*/ 23 w 118"/>
              <a:gd name="T59" fmla="*/ 28 h 112"/>
              <a:gd name="T60" fmla="*/ 23 w 118"/>
              <a:gd name="T61" fmla="*/ 48 h 112"/>
              <a:gd name="T62" fmla="*/ 23 w 118"/>
              <a:gd name="T63" fmla="*/ 50 h 112"/>
              <a:gd name="T64" fmla="*/ 11 w 118"/>
              <a:gd name="T65" fmla="*/ 42 h 112"/>
              <a:gd name="T66" fmla="*/ 87 w 118"/>
              <a:gd name="T67" fmla="*/ 16 h 112"/>
              <a:gd name="T68" fmla="*/ 87 w 118"/>
              <a:gd name="T69" fmla="*/ 48 h 112"/>
              <a:gd name="T70" fmla="*/ 59 w 118"/>
              <a:gd name="T71" fmla="*/ 80 h 112"/>
              <a:gd name="T72" fmla="*/ 31 w 118"/>
              <a:gd name="T73" fmla="*/ 48 h 112"/>
              <a:gd name="T74" fmla="*/ 31 w 118"/>
              <a:gd name="T75" fmla="*/ 16 h 112"/>
              <a:gd name="T76" fmla="*/ 31 w 118"/>
              <a:gd name="T77" fmla="*/ 12 h 112"/>
              <a:gd name="T78" fmla="*/ 35 w 118"/>
              <a:gd name="T79" fmla="*/ 8 h 112"/>
              <a:gd name="T80" fmla="*/ 83 w 118"/>
              <a:gd name="T81" fmla="*/ 8 h 112"/>
              <a:gd name="T82" fmla="*/ 87 w 118"/>
              <a:gd name="T83" fmla="*/ 12 h 112"/>
              <a:gd name="T84" fmla="*/ 87 w 118"/>
              <a:gd name="T85" fmla="*/ 16 h 112"/>
              <a:gd name="T86" fmla="*/ 107 w 118"/>
              <a:gd name="T87" fmla="*/ 42 h 112"/>
              <a:gd name="T88" fmla="*/ 95 w 118"/>
              <a:gd name="T89" fmla="*/ 50 h 112"/>
              <a:gd name="T90" fmla="*/ 95 w 118"/>
              <a:gd name="T91" fmla="*/ 48 h 112"/>
              <a:gd name="T92" fmla="*/ 95 w 118"/>
              <a:gd name="T93" fmla="*/ 28 h 112"/>
              <a:gd name="T94" fmla="*/ 106 w 118"/>
              <a:gd name="T95" fmla="*/ 31 h 112"/>
              <a:gd name="T96" fmla="*/ 107 w 118"/>
              <a:gd name="T97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8" h="112">
                <a:moveTo>
                  <a:pt x="112" y="26"/>
                </a:moveTo>
                <a:cubicBezTo>
                  <a:pt x="108" y="22"/>
                  <a:pt x="102" y="19"/>
                  <a:pt x="95" y="20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12"/>
                  <a:pt x="95" y="12"/>
                  <a:pt x="95" y="12"/>
                </a:cubicBezTo>
                <a:cubicBezTo>
                  <a:pt x="95" y="5"/>
                  <a:pt x="90" y="0"/>
                  <a:pt x="8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8" y="0"/>
                  <a:pt x="23" y="5"/>
                  <a:pt x="23" y="12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20"/>
                  <a:pt x="23" y="20"/>
                  <a:pt x="23" y="20"/>
                </a:cubicBezTo>
                <a:cubicBezTo>
                  <a:pt x="16" y="19"/>
                  <a:pt x="10" y="22"/>
                  <a:pt x="6" y="26"/>
                </a:cubicBezTo>
                <a:cubicBezTo>
                  <a:pt x="1" y="32"/>
                  <a:pt x="0" y="39"/>
                  <a:pt x="3" y="45"/>
                </a:cubicBezTo>
                <a:cubicBezTo>
                  <a:pt x="7" y="53"/>
                  <a:pt x="14" y="57"/>
                  <a:pt x="24" y="58"/>
                </a:cubicBezTo>
                <a:cubicBezTo>
                  <a:pt x="28" y="74"/>
                  <a:pt x="40" y="86"/>
                  <a:pt x="55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5" y="104"/>
                  <a:pt x="43" y="106"/>
                  <a:pt x="43" y="108"/>
                </a:cubicBezTo>
                <a:cubicBezTo>
                  <a:pt x="43" y="110"/>
                  <a:pt x="45" y="112"/>
                  <a:pt x="47" y="112"/>
                </a:cubicBezTo>
                <a:cubicBezTo>
                  <a:pt x="71" y="112"/>
                  <a:pt x="71" y="112"/>
                  <a:pt x="71" y="112"/>
                </a:cubicBezTo>
                <a:cubicBezTo>
                  <a:pt x="73" y="112"/>
                  <a:pt x="75" y="110"/>
                  <a:pt x="75" y="108"/>
                </a:cubicBezTo>
                <a:cubicBezTo>
                  <a:pt x="75" y="106"/>
                  <a:pt x="73" y="104"/>
                  <a:pt x="71" y="104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78" y="86"/>
                  <a:pt x="90" y="74"/>
                  <a:pt x="94" y="58"/>
                </a:cubicBezTo>
                <a:cubicBezTo>
                  <a:pt x="104" y="57"/>
                  <a:pt x="111" y="53"/>
                  <a:pt x="115" y="45"/>
                </a:cubicBezTo>
                <a:cubicBezTo>
                  <a:pt x="118" y="39"/>
                  <a:pt x="117" y="32"/>
                  <a:pt x="112" y="26"/>
                </a:cubicBezTo>
                <a:close/>
                <a:moveTo>
                  <a:pt x="11" y="42"/>
                </a:moveTo>
                <a:cubicBezTo>
                  <a:pt x="9" y="39"/>
                  <a:pt x="9" y="34"/>
                  <a:pt x="12" y="31"/>
                </a:cubicBezTo>
                <a:cubicBezTo>
                  <a:pt x="14" y="29"/>
                  <a:pt x="18" y="28"/>
                  <a:pt x="2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9"/>
                  <a:pt x="23" y="49"/>
                  <a:pt x="23" y="50"/>
                </a:cubicBezTo>
                <a:cubicBezTo>
                  <a:pt x="17" y="49"/>
                  <a:pt x="13" y="46"/>
                  <a:pt x="11" y="42"/>
                </a:cubicBezTo>
                <a:close/>
                <a:moveTo>
                  <a:pt x="87" y="16"/>
                </a:moveTo>
                <a:cubicBezTo>
                  <a:pt x="87" y="48"/>
                  <a:pt x="87" y="48"/>
                  <a:pt x="87" y="48"/>
                </a:cubicBezTo>
                <a:cubicBezTo>
                  <a:pt x="87" y="66"/>
                  <a:pt x="74" y="80"/>
                  <a:pt x="59" y="80"/>
                </a:cubicBezTo>
                <a:cubicBezTo>
                  <a:pt x="44" y="80"/>
                  <a:pt x="31" y="66"/>
                  <a:pt x="31" y="4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0"/>
                  <a:pt x="33" y="8"/>
                  <a:pt x="35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8"/>
                  <a:pt x="87" y="10"/>
                  <a:pt x="87" y="12"/>
                </a:cubicBezTo>
                <a:lnTo>
                  <a:pt x="87" y="16"/>
                </a:lnTo>
                <a:close/>
                <a:moveTo>
                  <a:pt x="107" y="42"/>
                </a:moveTo>
                <a:cubicBezTo>
                  <a:pt x="105" y="46"/>
                  <a:pt x="101" y="49"/>
                  <a:pt x="95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95" y="28"/>
                  <a:pt x="95" y="28"/>
                  <a:pt x="95" y="28"/>
                </a:cubicBezTo>
                <a:cubicBezTo>
                  <a:pt x="100" y="28"/>
                  <a:pt x="104" y="29"/>
                  <a:pt x="106" y="31"/>
                </a:cubicBezTo>
                <a:cubicBezTo>
                  <a:pt x="109" y="34"/>
                  <a:pt x="109" y="39"/>
                  <a:pt x="107" y="4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62" name="Group 76">
            <a:extLst>
              <a:ext uri="{FF2B5EF4-FFF2-40B4-BE49-F238E27FC236}">
                <a16:creationId xmlns:a16="http://schemas.microsoft.com/office/drawing/2014/main" id="{3F182746-83EA-F70C-0F7B-21EA6994DF31}"/>
              </a:ext>
            </a:extLst>
          </p:cNvPr>
          <p:cNvGrpSpPr/>
          <p:nvPr/>
        </p:nvGrpSpPr>
        <p:grpSpPr>
          <a:xfrm>
            <a:off x="2717559" y="4284928"/>
            <a:ext cx="288465" cy="229376"/>
            <a:chOff x="11764963" y="1333500"/>
            <a:chExt cx="434975" cy="361950"/>
          </a:xfrm>
          <a:solidFill>
            <a:srgbClr val="10253F"/>
          </a:solidFill>
        </p:grpSpPr>
        <p:sp>
          <p:nvSpPr>
            <p:cNvPr id="1032" name="Freeform 23">
              <a:extLst>
                <a:ext uri="{FF2B5EF4-FFF2-40B4-BE49-F238E27FC236}">
                  <a16:creationId xmlns:a16="http://schemas.microsoft.com/office/drawing/2014/main" id="{9CD435FD-BBFC-6167-3F15-9937DB4DB6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91963" y="1603375"/>
              <a:ext cx="90488" cy="92075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3" name="Freeform 24">
              <a:extLst>
                <a:ext uri="{FF2B5EF4-FFF2-40B4-BE49-F238E27FC236}">
                  <a16:creationId xmlns:a16="http://schemas.microsoft.com/office/drawing/2014/main" id="{9CD312A0-AA36-4521-BA23-1B1E1226B5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42775" y="1603375"/>
              <a:ext cx="90488" cy="92075"/>
            </a:xfrm>
            <a:custGeom>
              <a:avLst/>
              <a:gdLst>
                <a:gd name="T0" fmla="*/ 12 w 24"/>
                <a:gd name="T1" fmla="*/ 8 h 24"/>
                <a:gd name="T2" fmla="*/ 16 w 24"/>
                <a:gd name="T3" fmla="*/ 12 h 24"/>
                <a:gd name="T4" fmla="*/ 12 w 24"/>
                <a:gd name="T5" fmla="*/ 16 h 24"/>
                <a:gd name="T6" fmla="*/ 8 w 24"/>
                <a:gd name="T7" fmla="*/ 12 h 24"/>
                <a:gd name="T8" fmla="*/ 12 w 24"/>
                <a:gd name="T9" fmla="*/ 8 h 24"/>
                <a:gd name="T10" fmla="*/ 12 w 24"/>
                <a:gd name="T11" fmla="*/ 0 h 24"/>
                <a:gd name="T12" fmla="*/ 0 w 24"/>
                <a:gd name="T13" fmla="*/ 12 h 24"/>
                <a:gd name="T14" fmla="*/ 12 w 24"/>
                <a:gd name="T15" fmla="*/ 24 h 24"/>
                <a:gd name="T16" fmla="*/ 24 w 24"/>
                <a:gd name="T17" fmla="*/ 12 h 24"/>
                <a:gd name="T18" fmla="*/ 12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8"/>
                  </a:moveTo>
                  <a:cubicBezTo>
                    <a:pt x="14" y="8"/>
                    <a:pt x="16" y="10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10" y="16"/>
                    <a:pt x="8" y="14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4" name="Freeform 25">
              <a:extLst>
                <a:ext uri="{FF2B5EF4-FFF2-40B4-BE49-F238E27FC236}">
                  <a16:creationId xmlns:a16="http://schemas.microsoft.com/office/drawing/2014/main" id="{39286081-C94D-13E5-8F55-3B1E4F86B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4963" y="1333500"/>
              <a:ext cx="404813" cy="246062"/>
            </a:xfrm>
            <a:custGeom>
              <a:avLst/>
              <a:gdLst>
                <a:gd name="T0" fmla="*/ 37 w 108"/>
                <a:gd name="T1" fmla="*/ 56 h 64"/>
                <a:gd name="T2" fmla="*/ 26 w 108"/>
                <a:gd name="T3" fmla="*/ 0 h 64"/>
                <a:gd name="T4" fmla="*/ 16 w 108"/>
                <a:gd name="T5" fmla="*/ 0 h 64"/>
                <a:gd name="T6" fmla="*/ 4 w 108"/>
                <a:gd name="T7" fmla="*/ 0 h 64"/>
                <a:gd name="T8" fmla="*/ 4 w 108"/>
                <a:gd name="T9" fmla="*/ 0 h 64"/>
                <a:gd name="T10" fmla="*/ 0 w 108"/>
                <a:gd name="T11" fmla="*/ 4 h 64"/>
                <a:gd name="T12" fmla="*/ 4 w 108"/>
                <a:gd name="T13" fmla="*/ 8 h 64"/>
                <a:gd name="T14" fmla="*/ 4 w 108"/>
                <a:gd name="T15" fmla="*/ 8 h 64"/>
                <a:gd name="T16" fmla="*/ 19 w 108"/>
                <a:gd name="T17" fmla="*/ 8 h 64"/>
                <a:gd name="T18" fmla="*/ 30 w 108"/>
                <a:gd name="T19" fmla="*/ 64 h 64"/>
                <a:gd name="T20" fmla="*/ 42 w 108"/>
                <a:gd name="T21" fmla="*/ 64 h 64"/>
                <a:gd name="T22" fmla="*/ 104 w 108"/>
                <a:gd name="T23" fmla="*/ 64 h 64"/>
                <a:gd name="T24" fmla="*/ 104 w 108"/>
                <a:gd name="T25" fmla="*/ 64 h 64"/>
                <a:gd name="T26" fmla="*/ 104 w 108"/>
                <a:gd name="T27" fmla="*/ 64 h 64"/>
                <a:gd name="T28" fmla="*/ 104 w 108"/>
                <a:gd name="T29" fmla="*/ 64 h 64"/>
                <a:gd name="T30" fmla="*/ 104 w 108"/>
                <a:gd name="T31" fmla="*/ 64 h 64"/>
                <a:gd name="T32" fmla="*/ 108 w 108"/>
                <a:gd name="T33" fmla="*/ 60 h 64"/>
                <a:gd name="T34" fmla="*/ 104 w 108"/>
                <a:gd name="T35" fmla="*/ 56 h 64"/>
                <a:gd name="T36" fmla="*/ 37 w 108"/>
                <a:gd name="T37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4">
                  <a:moveTo>
                    <a:pt x="37" y="5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6" y="64"/>
                    <a:pt x="108" y="62"/>
                    <a:pt x="108" y="60"/>
                  </a:cubicBezTo>
                  <a:cubicBezTo>
                    <a:pt x="108" y="58"/>
                    <a:pt x="106" y="56"/>
                    <a:pt x="104" y="56"/>
                  </a:cubicBezTo>
                  <a:lnTo>
                    <a:pt x="3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5" name="Freeform 26">
              <a:extLst>
                <a:ext uri="{FF2B5EF4-FFF2-40B4-BE49-F238E27FC236}">
                  <a16:creationId xmlns:a16="http://schemas.microsoft.com/office/drawing/2014/main" id="{19848051-0E92-27F1-1CBF-FA1F96E050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99900" y="1363663"/>
              <a:ext cx="300038" cy="153987"/>
            </a:xfrm>
            <a:custGeom>
              <a:avLst/>
              <a:gdLst>
                <a:gd name="T0" fmla="*/ 68 w 80"/>
                <a:gd name="T1" fmla="*/ 32 h 40"/>
                <a:gd name="T2" fmla="*/ 12 w 80"/>
                <a:gd name="T3" fmla="*/ 32 h 40"/>
                <a:gd name="T4" fmla="*/ 8 w 80"/>
                <a:gd name="T5" fmla="*/ 36 h 40"/>
                <a:gd name="T6" fmla="*/ 12 w 80"/>
                <a:gd name="T7" fmla="*/ 40 h 40"/>
                <a:gd name="T8" fmla="*/ 68 w 80"/>
                <a:gd name="T9" fmla="*/ 40 h 40"/>
                <a:gd name="T10" fmla="*/ 72 w 80"/>
                <a:gd name="T11" fmla="*/ 36 h 40"/>
                <a:gd name="T12" fmla="*/ 68 w 80"/>
                <a:gd name="T13" fmla="*/ 32 h 40"/>
                <a:gd name="T14" fmla="*/ 72 w 80"/>
                <a:gd name="T15" fmla="*/ 16 h 40"/>
                <a:gd name="T16" fmla="*/ 8 w 80"/>
                <a:gd name="T17" fmla="*/ 16 h 40"/>
                <a:gd name="T18" fmla="*/ 4 w 80"/>
                <a:gd name="T19" fmla="*/ 20 h 40"/>
                <a:gd name="T20" fmla="*/ 8 w 80"/>
                <a:gd name="T21" fmla="*/ 24 h 40"/>
                <a:gd name="T22" fmla="*/ 72 w 80"/>
                <a:gd name="T23" fmla="*/ 24 h 40"/>
                <a:gd name="T24" fmla="*/ 76 w 80"/>
                <a:gd name="T25" fmla="*/ 20 h 40"/>
                <a:gd name="T26" fmla="*/ 72 w 80"/>
                <a:gd name="T27" fmla="*/ 16 h 40"/>
                <a:gd name="T28" fmla="*/ 76 w 80"/>
                <a:gd name="T29" fmla="*/ 0 h 40"/>
                <a:gd name="T30" fmla="*/ 4 w 80"/>
                <a:gd name="T31" fmla="*/ 0 h 40"/>
                <a:gd name="T32" fmla="*/ 0 w 80"/>
                <a:gd name="T33" fmla="*/ 4 h 40"/>
                <a:gd name="T34" fmla="*/ 4 w 80"/>
                <a:gd name="T35" fmla="*/ 8 h 40"/>
                <a:gd name="T36" fmla="*/ 76 w 80"/>
                <a:gd name="T37" fmla="*/ 8 h 40"/>
                <a:gd name="T38" fmla="*/ 80 w 80"/>
                <a:gd name="T39" fmla="*/ 4 h 40"/>
                <a:gd name="T40" fmla="*/ 76 w 80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40">
                  <a:moveTo>
                    <a:pt x="68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0" y="32"/>
                    <a:pt x="8" y="34"/>
                    <a:pt x="8" y="36"/>
                  </a:cubicBezTo>
                  <a:cubicBezTo>
                    <a:pt x="8" y="38"/>
                    <a:pt x="10" y="40"/>
                    <a:pt x="12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70" y="40"/>
                    <a:pt x="72" y="38"/>
                    <a:pt x="72" y="36"/>
                  </a:cubicBezTo>
                  <a:cubicBezTo>
                    <a:pt x="72" y="34"/>
                    <a:pt x="70" y="32"/>
                    <a:pt x="68" y="32"/>
                  </a:cubicBezTo>
                  <a:close/>
                  <a:moveTo>
                    <a:pt x="72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4" y="18"/>
                    <a:pt x="4" y="20"/>
                  </a:cubicBezTo>
                  <a:cubicBezTo>
                    <a:pt x="4" y="22"/>
                    <a:pt x="6" y="24"/>
                    <a:pt x="8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4" y="24"/>
                    <a:pt x="76" y="22"/>
                    <a:pt x="76" y="20"/>
                  </a:cubicBezTo>
                  <a:cubicBezTo>
                    <a:pt x="76" y="18"/>
                    <a:pt x="74" y="16"/>
                    <a:pt x="72" y="16"/>
                  </a:cubicBezTo>
                  <a:close/>
                  <a:moveTo>
                    <a:pt x="7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6"/>
                    <a:pt x="80" y="4"/>
                  </a:cubicBezTo>
                  <a:cubicBezTo>
                    <a:pt x="80" y="2"/>
                    <a:pt x="78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63" name="Freeform 30">
            <a:extLst>
              <a:ext uri="{FF2B5EF4-FFF2-40B4-BE49-F238E27FC236}">
                <a16:creationId xmlns:a16="http://schemas.microsoft.com/office/drawing/2014/main" id="{7485AD2A-8D55-566A-CF59-4B07760468EB}"/>
              </a:ext>
            </a:extLst>
          </p:cNvPr>
          <p:cNvSpPr>
            <a:spLocks noEditPoints="1"/>
          </p:cNvSpPr>
          <p:nvPr/>
        </p:nvSpPr>
        <p:spPr bwMode="auto">
          <a:xfrm>
            <a:off x="2710037" y="3391013"/>
            <a:ext cx="303509" cy="309032"/>
          </a:xfrm>
          <a:custGeom>
            <a:avLst/>
            <a:gdLst>
              <a:gd name="T0" fmla="*/ 60 w 120"/>
              <a:gd name="T1" fmla="*/ 0 h 128"/>
              <a:gd name="T2" fmla="*/ 0 w 120"/>
              <a:gd name="T3" fmla="*/ 60 h 128"/>
              <a:gd name="T4" fmla="*/ 4 w 120"/>
              <a:gd name="T5" fmla="*/ 64 h 128"/>
              <a:gd name="T6" fmla="*/ 56 w 120"/>
              <a:gd name="T7" fmla="*/ 64 h 128"/>
              <a:gd name="T8" fmla="*/ 56 w 120"/>
              <a:gd name="T9" fmla="*/ 111 h 128"/>
              <a:gd name="T10" fmla="*/ 46 w 120"/>
              <a:gd name="T11" fmla="*/ 120 h 128"/>
              <a:gd name="T12" fmla="*/ 36 w 120"/>
              <a:gd name="T13" fmla="*/ 111 h 128"/>
              <a:gd name="T14" fmla="*/ 32 w 120"/>
              <a:gd name="T15" fmla="*/ 107 h 128"/>
              <a:gd name="T16" fmla="*/ 28 w 120"/>
              <a:gd name="T17" fmla="*/ 111 h 128"/>
              <a:gd name="T18" fmla="*/ 46 w 120"/>
              <a:gd name="T19" fmla="*/ 128 h 128"/>
              <a:gd name="T20" fmla="*/ 64 w 120"/>
              <a:gd name="T21" fmla="*/ 111 h 128"/>
              <a:gd name="T22" fmla="*/ 64 w 120"/>
              <a:gd name="T23" fmla="*/ 64 h 128"/>
              <a:gd name="T24" fmla="*/ 116 w 120"/>
              <a:gd name="T25" fmla="*/ 64 h 128"/>
              <a:gd name="T26" fmla="*/ 120 w 120"/>
              <a:gd name="T27" fmla="*/ 60 h 128"/>
              <a:gd name="T28" fmla="*/ 60 w 120"/>
              <a:gd name="T29" fmla="*/ 0 h 128"/>
              <a:gd name="T30" fmla="*/ 8 w 120"/>
              <a:gd name="T31" fmla="*/ 56 h 128"/>
              <a:gd name="T32" fmla="*/ 51 w 120"/>
              <a:gd name="T33" fmla="*/ 9 h 128"/>
              <a:gd name="T34" fmla="*/ 30 w 120"/>
              <a:gd name="T35" fmla="*/ 56 h 128"/>
              <a:gd name="T36" fmla="*/ 8 w 120"/>
              <a:gd name="T37" fmla="*/ 56 h 128"/>
              <a:gd name="T38" fmla="*/ 34 w 120"/>
              <a:gd name="T39" fmla="*/ 56 h 128"/>
              <a:gd name="T40" fmla="*/ 60 w 120"/>
              <a:gd name="T41" fmla="*/ 9 h 128"/>
              <a:gd name="T42" fmla="*/ 86 w 120"/>
              <a:gd name="T43" fmla="*/ 56 h 128"/>
              <a:gd name="T44" fmla="*/ 34 w 120"/>
              <a:gd name="T45" fmla="*/ 56 h 128"/>
              <a:gd name="T46" fmla="*/ 90 w 120"/>
              <a:gd name="T47" fmla="*/ 56 h 128"/>
              <a:gd name="T48" fmla="*/ 69 w 120"/>
              <a:gd name="T49" fmla="*/ 9 h 128"/>
              <a:gd name="T50" fmla="*/ 112 w 120"/>
              <a:gd name="T51" fmla="*/ 56 h 128"/>
              <a:gd name="T52" fmla="*/ 90 w 120"/>
              <a:gd name="T5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0" h="128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62"/>
                  <a:pt x="2" y="64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111"/>
                  <a:pt x="56" y="111"/>
                  <a:pt x="56" y="111"/>
                </a:cubicBezTo>
                <a:cubicBezTo>
                  <a:pt x="56" y="116"/>
                  <a:pt x="51" y="120"/>
                  <a:pt x="46" y="120"/>
                </a:cubicBezTo>
                <a:cubicBezTo>
                  <a:pt x="40" y="120"/>
                  <a:pt x="36" y="116"/>
                  <a:pt x="36" y="111"/>
                </a:cubicBezTo>
                <a:cubicBezTo>
                  <a:pt x="36" y="108"/>
                  <a:pt x="34" y="107"/>
                  <a:pt x="32" y="107"/>
                </a:cubicBezTo>
                <a:cubicBezTo>
                  <a:pt x="30" y="107"/>
                  <a:pt x="28" y="108"/>
                  <a:pt x="28" y="111"/>
                </a:cubicBezTo>
                <a:cubicBezTo>
                  <a:pt x="28" y="120"/>
                  <a:pt x="36" y="128"/>
                  <a:pt x="46" y="128"/>
                </a:cubicBezTo>
                <a:cubicBezTo>
                  <a:pt x="56" y="128"/>
                  <a:pt x="64" y="120"/>
                  <a:pt x="64" y="111"/>
                </a:cubicBezTo>
                <a:cubicBezTo>
                  <a:pt x="64" y="64"/>
                  <a:pt x="64" y="64"/>
                  <a:pt x="64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8" y="64"/>
                  <a:pt x="120" y="62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" y="56"/>
                </a:moveTo>
                <a:cubicBezTo>
                  <a:pt x="10" y="32"/>
                  <a:pt x="28" y="13"/>
                  <a:pt x="51" y="9"/>
                </a:cubicBezTo>
                <a:cubicBezTo>
                  <a:pt x="38" y="17"/>
                  <a:pt x="30" y="35"/>
                  <a:pt x="30" y="56"/>
                </a:cubicBezTo>
                <a:lnTo>
                  <a:pt x="8" y="56"/>
                </a:lnTo>
                <a:close/>
                <a:moveTo>
                  <a:pt x="34" y="56"/>
                </a:moveTo>
                <a:cubicBezTo>
                  <a:pt x="34" y="32"/>
                  <a:pt x="44" y="14"/>
                  <a:pt x="60" y="9"/>
                </a:cubicBezTo>
                <a:cubicBezTo>
                  <a:pt x="76" y="14"/>
                  <a:pt x="86" y="32"/>
                  <a:pt x="86" y="56"/>
                </a:cubicBezTo>
                <a:lnTo>
                  <a:pt x="34" y="56"/>
                </a:lnTo>
                <a:close/>
                <a:moveTo>
                  <a:pt x="90" y="56"/>
                </a:moveTo>
                <a:cubicBezTo>
                  <a:pt x="90" y="35"/>
                  <a:pt x="82" y="17"/>
                  <a:pt x="69" y="9"/>
                </a:cubicBezTo>
                <a:cubicBezTo>
                  <a:pt x="92" y="13"/>
                  <a:pt x="110" y="32"/>
                  <a:pt x="112" y="56"/>
                </a:cubicBezTo>
                <a:lnTo>
                  <a:pt x="90" y="56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64" name="Group 86">
            <a:extLst>
              <a:ext uri="{FF2B5EF4-FFF2-40B4-BE49-F238E27FC236}">
                <a16:creationId xmlns:a16="http://schemas.microsoft.com/office/drawing/2014/main" id="{14398DE9-BCE1-1D8E-7C61-EA6515110270}"/>
              </a:ext>
            </a:extLst>
          </p:cNvPr>
          <p:cNvGrpSpPr/>
          <p:nvPr/>
        </p:nvGrpSpPr>
        <p:grpSpPr>
          <a:xfrm>
            <a:off x="2699373" y="2955370"/>
            <a:ext cx="324837" cy="297137"/>
            <a:chOff x="9886950" y="1016001"/>
            <a:chExt cx="482600" cy="461963"/>
          </a:xfrm>
          <a:solidFill>
            <a:srgbClr val="10253F"/>
          </a:solidFill>
        </p:grpSpPr>
        <p:sp>
          <p:nvSpPr>
            <p:cNvPr id="1025" name="Freeform 36">
              <a:extLst>
                <a:ext uri="{FF2B5EF4-FFF2-40B4-BE49-F238E27FC236}">
                  <a16:creationId xmlns:a16="http://schemas.microsoft.com/office/drawing/2014/main" id="{E3687AD2-39A4-D008-A21F-DEEB3A6B5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6950" y="1016001"/>
              <a:ext cx="482600" cy="461963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7 w 128"/>
                <a:gd name="T13" fmla="*/ 110 h 122"/>
                <a:gd name="T14" fmla="*/ 34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1" y="106"/>
                    <a:pt x="39" y="109"/>
                    <a:pt x="37" y="110"/>
                  </a:cubicBezTo>
                  <a:cubicBezTo>
                    <a:pt x="36" y="111"/>
                    <a:pt x="35" y="112"/>
                    <a:pt x="34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4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1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6" name="Freeform 37">
              <a:extLst>
                <a:ext uri="{FF2B5EF4-FFF2-40B4-BE49-F238E27FC236}">
                  <a16:creationId xmlns:a16="http://schemas.microsoft.com/office/drawing/2014/main" id="{AB9C133F-9826-CD5A-1301-FA35A4F7BF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7275" y="1076326"/>
              <a:ext cx="361950" cy="242888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7" name="Freeform 38">
              <a:extLst>
                <a:ext uri="{FF2B5EF4-FFF2-40B4-BE49-F238E27FC236}">
                  <a16:creationId xmlns:a16="http://schemas.microsoft.com/office/drawing/2014/main" id="{A3D39D51-C498-B36F-36E7-4D11E2993E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04438" y="1327151"/>
              <a:ext cx="46037" cy="444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8" name="Freeform 39">
              <a:extLst>
                <a:ext uri="{FF2B5EF4-FFF2-40B4-BE49-F238E27FC236}">
                  <a16:creationId xmlns:a16="http://schemas.microsoft.com/office/drawing/2014/main" id="{E040FE53-49F6-09FF-D3AF-C346DBFA5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7925" y="1198563"/>
              <a:ext cx="44450" cy="90488"/>
            </a:xfrm>
            <a:custGeom>
              <a:avLst/>
              <a:gdLst>
                <a:gd name="T0" fmla="*/ 9 w 12"/>
                <a:gd name="T1" fmla="*/ 0 h 24"/>
                <a:gd name="T2" fmla="*/ 3 w 12"/>
                <a:gd name="T3" fmla="*/ 0 h 24"/>
                <a:gd name="T4" fmla="*/ 0 w 12"/>
                <a:gd name="T5" fmla="*/ 3 h 24"/>
                <a:gd name="T6" fmla="*/ 0 w 12"/>
                <a:gd name="T7" fmla="*/ 21 h 24"/>
                <a:gd name="T8" fmla="*/ 3 w 12"/>
                <a:gd name="T9" fmla="*/ 24 h 24"/>
                <a:gd name="T10" fmla="*/ 9 w 12"/>
                <a:gd name="T11" fmla="*/ 24 h 24"/>
                <a:gd name="T12" fmla="*/ 12 w 12"/>
                <a:gd name="T13" fmla="*/ 21 h 24"/>
                <a:gd name="T14" fmla="*/ 12 w 12"/>
                <a:gd name="T15" fmla="*/ 3 h 24"/>
                <a:gd name="T16" fmla="*/ 9 w 12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4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1" y="24"/>
                    <a:pt x="12" y="22"/>
                    <a:pt x="12" y="2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9" name="Freeform 40">
              <a:extLst>
                <a:ext uri="{FF2B5EF4-FFF2-40B4-BE49-F238E27FC236}">
                  <a16:creationId xmlns:a16="http://schemas.microsoft.com/office/drawing/2014/main" id="{3C418E3F-6AFB-B572-E1A0-E0544AB1F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8738" y="1106488"/>
              <a:ext cx="44450" cy="182563"/>
            </a:xfrm>
            <a:custGeom>
              <a:avLst/>
              <a:gdLst>
                <a:gd name="T0" fmla="*/ 9 w 12"/>
                <a:gd name="T1" fmla="*/ 0 h 48"/>
                <a:gd name="T2" fmla="*/ 3 w 12"/>
                <a:gd name="T3" fmla="*/ 0 h 48"/>
                <a:gd name="T4" fmla="*/ 0 w 12"/>
                <a:gd name="T5" fmla="*/ 3 h 48"/>
                <a:gd name="T6" fmla="*/ 0 w 12"/>
                <a:gd name="T7" fmla="*/ 45 h 48"/>
                <a:gd name="T8" fmla="*/ 3 w 12"/>
                <a:gd name="T9" fmla="*/ 48 h 48"/>
                <a:gd name="T10" fmla="*/ 9 w 12"/>
                <a:gd name="T11" fmla="*/ 48 h 48"/>
                <a:gd name="T12" fmla="*/ 12 w 12"/>
                <a:gd name="T13" fmla="*/ 45 h 48"/>
                <a:gd name="T14" fmla="*/ 12 w 12"/>
                <a:gd name="T15" fmla="*/ 3 h 48"/>
                <a:gd name="T16" fmla="*/ 9 w 12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48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7"/>
                    <a:pt x="1" y="48"/>
                    <a:pt x="3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2" y="47"/>
                    <a:pt x="12" y="4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0" name="Freeform 41">
              <a:extLst>
                <a:ext uri="{FF2B5EF4-FFF2-40B4-BE49-F238E27FC236}">
                  <a16:creationId xmlns:a16="http://schemas.microsoft.com/office/drawing/2014/main" id="{9A48F6CE-9142-7FB5-B251-79EA64F2E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2538" y="1166813"/>
              <a:ext cx="46037" cy="122238"/>
            </a:xfrm>
            <a:custGeom>
              <a:avLst/>
              <a:gdLst>
                <a:gd name="T0" fmla="*/ 9 w 12"/>
                <a:gd name="T1" fmla="*/ 0 h 32"/>
                <a:gd name="T2" fmla="*/ 3 w 12"/>
                <a:gd name="T3" fmla="*/ 0 h 32"/>
                <a:gd name="T4" fmla="*/ 0 w 12"/>
                <a:gd name="T5" fmla="*/ 3 h 32"/>
                <a:gd name="T6" fmla="*/ 0 w 12"/>
                <a:gd name="T7" fmla="*/ 29 h 32"/>
                <a:gd name="T8" fmla="*/ 3 w 12"/>
                <a:gd name="T9" fmla="*/ 32 h 32"/>
                <a:gd name="T10" fmla="*/ 9 w 12"/>
                <a:gd name="T11" fmla="*/ 32 h 32"/>
                <a:gd name="T12" fmla="*/ 12 w 12"/>
                <a:gd name="T13" fmla="*/ 29 h 32"/>
                <a:gd name="T14" fmla="*/ 12 w 12"/>
                <a:gd name="T15" fmla="*/ 3 h 32"/>
                <a:gd name="T16" fmla="*/ 9 w 12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32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1"/>
                    <a:pt x="1" y="32"/>
                    <a:pt x="3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1" name="Freeform 42">
              <a:extLst>
                <a:ext uri="{FF2B5EF4-FFF2-40B4-BE49-F238E27FC236}">
                  <a16:creationId xmlns:a16="http://schemas.microsoft.com/office/drawing/2014/main" id="{70701055-FDA6-7FE4-E691-F03BDD6C3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1725" y="1136651"/>
              <a:ext cx="46037" cy="152400"/>
            </a:xfrm>
            <a:custGeom>
              <a:avLst/>
              <a:gdLst>
                <a:gd name="T0" fmla="*/ 9 w 12"/>
                <a:gd name="T1" fmla="*/ 0 h 40"/>
                <a:gd name="T2" fmla="*/ 3 w 12"/>
                <a:gd name="T3" fmla="*/ 0 h 40"/>
                <a:gd name="T4" fmla="*/ 0 w 12"/>
                <a:gd name="T5" fmla="*/ 3 h 40"/>
                <a:gd name="T6" fmla="*/ 0 w 12"/>
                <a:gd name="T7" fmla="*/ 37 h 40"/>
                <a:gd name="T8" fmla="*/ 3 w 12"/>
                <a:gd name="T9" fmla="*/ 40 h 40"/>
                <a:gd name="T10" fmla="*/ 9 w 12"/>
                <a:gd name="T11" fmla="*/ 40 h 40"/>
                <a:gd name="T12" fmla="*/ 12 w 12"/>
                <a:gd name="T13" fmla="*/ 37 h 40"/>
                <a:gd name="T14" fmla="*/ 12 w 12"/>
                <a:gd name="T15" fmla="*/ 3 h 40"/>
                <a:gd name="T16" fmla="*/ 9 w 12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40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" y="40"/>
                    <a:pt x="3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0"/>
                    <a:pt x="12" y="39"/>
                    <a:pt x="12" y="3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65" name="Group 96">
            <a:extLst>
              <a:ext uri="{FF2B5EF4-FFF2-40B4-BE49-F238E27FC236}">
                <a16:creationId xmlns:a16="http://schemas.microsoft.com/office/drawing/2014/main" id="{32F52B61-2BCE-811C-60D3-EB9D06A90B3A}"/>
              </a:ext>
            </a:extLst>
          </p:cNvPr>
          <p:cNvGrpSpPr/>
          <p:nvPr/>
        </p:nvGrpSpPr>
        <p:grpSpPr>
          <a:xfrm>
            <a:off x="2688814" y="2487408"/>
            <a:ext cx="345955" cy="329456"/>
            <a:chOff x="8310563" y="882650"/>
            <a:chExt cx="461962" cy="460375"/>
          </a:xfrm>
          <a:solidFill>
            <a:srgbClr val="10253F"/>
          </a:solidFill>
        </p:grpSpPr>
        <p:sp>
          <p:nvSpPr>
            <p:cNvPr id="1020" name="Freeform 46">
              <a:extLst>
                <a:ext uri="{FF2B5EF4-FFF2-40B4-BE49-F238E27FC236}">
                  <a16:creationId xmlns:a16="http://schemas.microsoft.com/office/drawing/2014/main" id="{D5FBCE82-56B4-8557-6C50-D5059A0B6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4388" y="1004888"/>
              <a:ext cx="214312" cy="214313"/>
            </a:xfrm>
            <a:custGeom>
              <a:avLst/>
              <a:gdLst>
                <a:gd name="T0" fmla="*/ 28 w 56"/>
                <a:gd name="T1" fmla="*/ 8 h 56"/>
                <a:gd name="T2" fmla="*/ 48 w 56"/>
                <a:gd name="T3" fmla="*/ 28 h 56"/>
                <a:gd name="T4" fmla="*/ 28 w 56"/>
                <a:gd name="T5" fmla="*/ 48 h 56"/>
                <a:gd name="T6" fmla="*/ 8 w 56"/>
                <a:gd name="T7" fmla="*/ 28 h 56"/>
                <a:gd name="T8" fmla="*/ 28 w 56"/>
                <a:gd name="T9" fmla="*/ 8 h 56"/>
                <a:gd name="T10" fmla="*/ 28 w 56"/>
                <a:gd name="T11" fmla="*/ 0 h 56"/>
                <a:gd name="T12" fmla="*/ 0 w 56"/>
                <a:gd name="T13" fmla="*/ 28 h 56"/>
                <a:gd name="T14" fmla="*/ 28 w 56"/>
                <a:gd name="T15" fmla="*/ 56 h 56"/>
                <a:gd name="T16" fmla="*/ 56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8"/>
                  </a:moveTo>
                  <a:cubicBezTo>
                    <a:pt x="39" y="8"/>
                    <a:pt x="48" y="17"/>
                    <a:pt x="48" y="28"/>
                  </a:cubicBezTo>
                  <a:cubicBezTo>
                    <a:pt x="48" y="39"/>
                    <a:pt x="39" y="48"/>
                    <a:pt x="28" y="48"/>
                  </a:cubicBezTo>
                  <a:cubicBezTo>
                    <a:pt x="17" y="48"/>
                    <a:pt x="8" y="39"/>
                    <a:pt x="8" y="28"/>
                  </a:cubicBezTo>
                  <a:cubicBezTo>
                    <a:pt x="8" y="17"/>
                    <a:pt x="17" y="8"/>
                    <a:pt x="28" y="8"/>
                  </a:cubicBezTo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1" name="Freeform 47">
              <a:extLst>
                <a:ext uri="{FF2B5EF4-FFF2-40B4-BE49-F238E27FC236}">
                  <a16:creationId xmlns:a16="http://schemas.microsoft.com/office/drawing/2014/main" id="{CA66E435-4895-8461-3D18-5324F9A88B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26463" y="882650"/>
              <a:ext cx="30162" cy="460375"/>
            </a:xfrm>
            <a:custGeom>
              <a:avLst/>
              <a:gdLst>
                <a:gd name="T0" fmla="*/ 4 w 8"/>
                <a:gd name="T1" fmla="*/ 0 h 120"/>
                <a:gd name="T2" fmla="*/ 0 w 8"/>
                <a:gd name="T3" fmla="*/ 5 h 120"/>
                <a:gd name="T4" fmla="*/ 0 w 8"/>
                <a:gd name="T5" fmla="*/ 19 h 120"/>
                <a:gd name="T6" fmla="*/ 4 w 8"/>
                <a:gd name="T7" fmla="*/ 24 h 120"/>
                <a:gd name="T8" fmla="*/ 8 w 8"/>
                <a:gd name="T9" fmla="*/ 19 h 120"/>
                <a:gd name="T10" fmla="*/ 8 w 8"/>
                <a:gd name="T11" fmla="*/ 5 h 120"/>
                <a:gd name="T12" fmla="*/ 4 w 8"/>
                <a:gd name="T13" fmla="*/ 0 h 120"/>
                <a:gd name="T14" fmla="*/ 4 w 8"/>
                <a:gd name="T15" fmla="*/ 96 h 120"/>
                <a:gd name="T16" fmla="*/ 0 w 8"/>
                <a:gd name="T17" fmla="*/ 101 h 120"/>
                <a:gd name="T18" fmla="*/ 0 w 8"/>
                <a:gd name="T19" fmla="*/ 115 h 120"/>
                <a:gd name="T20" fmla="*/ 4 w 8"/>
                <a:gd name="T21" fmla="*/ 120 h 120"/>
                <a:gd name="T22" fmla="*/ 8 w 8"/>
                <a:gd name="T23" fmla="*/ 115 h 120"/>
                <a:gd name="T24" fmla="*/ 8 w 8"/>
                <a:gd name="T25" fmla="*/ 101 h 120"/>
                <a:gd name="T26" fmla="*/ 4 w 8"/>
                <a:gd name="T27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20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6" y="24"/>
                    <a:pt x="8" y="22"/>
                    <a:pt x="8" y="1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6" y="0"/>
                    <a:pt x="4" y="0"/>
                  </a:cubicBezTo>
                  <a:close/>
                  <a:moveTo>
                    <a:pt x="4" y="96"/>
                  </a:moveTo>
                  <a:cubicBezTo>
                    <a:pt x="2" y="96"/>
                    <a:pt x="0" y="98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6" y="120"/>
                    <a:pt x="8" y="118"/>
                    <a:pt x="8" y="11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98"/>
                    <a:pt x="6" y="96"/>
                    <a:pt x="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2" name="Freeform 48">
              <a:extLst>
                <a:ext uri="{FF2B5EF4-FFF2-40B4-BE49-F238E27FC236}">
                  <a16:creationId xmlns:a16="http://schemas.microsoft.com/office/drawing/2014/main" id="{13727097-4CF9-1AA4-6DFE-ED6F8E11B5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0563" y="1096963"/>
              <a:ext cx="461962" cy="30163"/>
            </a:xfrm>
            <a:custGeom>
              <a:avLst/>
              <a:gdLst>
                <a:gd name="T0" fmla="*/ 115 w 120"/>
                <a:gd name="T1" fmla="*/ 0 h 8"/>
                <a:gd name="T2" fmla="*/ 101 w 120"/>
                <a:gd name="T3" fmla="*/ 0 h 8"/>
                <a:gd name="T4" fmla="*/ 96 w 120"/>
                <a:gd name="T5" fmla="*/ 4 h 8"/>
                <a:gd name="T6" fmla="*/ 101 w 120"/>
                <a:gd name="T7" fmla="*/ 8 h 8"/>
                <a:gd name="T8" fmla="*/ 115 w 120"/>
                <a:gd name="T9" fmla="*/ 8 h 8"/>
                <a:gd name="T10" fmla="*/ 120 w 120"/>
                <a:gd name="T11" fmla="*/ 4 h 8"/>
                <a:gd name="T12" fmla="*/ 115 w 120"/>
                <a:gd name="T13" fmla="*/ 0 h 8"/>
                <a:gd name="T14" fmla="*/ 19 w 120"/>
                <a:gd name="T15" fmla="*/ 0 h 8"/>
                <a:gd name="T16" fmla="*/ 5 w 120"/>
                <a:gd name="T17" fmla="*/ 0 h 8"/>
                <a:gd name="T18" fmla="*/ 0 w 120"/>
                <a:gd name="T19" fmla="*/ 4 h 8"/>
                <a:gd name="T20" fmla="*/ 5 w 120"/>
                <a:gd name="T21" fmla="*/ 8 h 8"/>
                <a:gd name="T22" fmla="*/ 19 w 120"/>
                <a:gd name="T23" fmla="*/ 8 h 8"/>
                <a:gd name="T24" fmla="*/ 24 w 120"/>
                <a:gd name="T25" fmla="*/ 4 h 8"/>
                <a:gd name="T26" fmla="*/ 19 w 120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8">
                  <a:moveTo>
                    <a:pt x="115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6" y="2"/>
                    <a:pt x="96" y="4"/>
                  </a:cubicBezTo>
                  <a:cubicBezTo>
                    <a:pt x="96" y="6"/>
                    <a:pt x="98" y="8"/>
                    <a:pt x="101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8" y="8"/>
                    <a:pt x="120" y="6"/>
                    <a:pt x="120" y="4"/>
                  </a:cubicBezTo>
                  <a:cubicBezTo>
                    <a:pt x="120" y="2"/>
                    <a:pt x="118" y="0"/>
                    <a:pt x="115" y="0"/>
                  </a:cubicBezTo>
                  <a:close/>
                  <a:moveTo>
                    <a:pt x="1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2" y="8"/>
                    <a:pt x="24" y="6"/>
                    <a:pt x="24" y="4"/>
                  </a:cubicBezTo>
                  <a:cubicBezTo>
                    <a:pt x="24" y="2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3" name="Freeform 49">
              <a:extLst>
                <a:ext uri="{FF2B5EF4-FFF2-40B4-BE49-F238E27FC236}">
                  <a16:creationId xmlns:a16="http://schemas.microsoft.com/office/drawing/2014/main" id="{9298A699-E0A9-C865-4CBB-564CE78FCF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2 h 88"/>
                <a:gd name="T2" fmla="*/ 80 w 88"/>
                <a:gd name="T3" fmla="*/ 2 h 88"/>
                <a:gd name="T4" fmla="*/ 70 w 88"/>
                <a:gd name="T5" fmla="*/ 12 h 88"/>
                <a:gd name="T6" fmla="*/ 69 w 88"/>
                <a:gd name="T7" fmla="*/ 19 h 88"/>
                <a:gd name="T8" fmla="*/ 76 w 88"/>
                <a:gd name="T9" fmla="*/ 18 h 88"/>
                <a:gd name="T10" fmla="*/ 86 w 88"/>
                <a:gd name="T11" fmla="*/ 8 h 88"/>
                <a:gd name="T12" fmla="*/ 86 w 88"/>
                <a:gd name="T13" fmla="*/ 2 h 88"/>
                <a:gd name="T14" fmla="*/ 12 w 88"/>
                <a:gd name="T15" fmla="*/ 70 h 88"/>
                <a:gd name="T16" fmla="*/ 2 w 88"/>
                <a:gd name="T17" fmla="*/ 80 h 88"/>
                <a:gd name="T18" fmla="*/ 2 w 88"/>
                <a:gd name="T19" fmla="*/ 86 h 88"/>
                <a:gd name="T20" fmla="*/ 8 w 88"/>
                <a:gd name="T21" fmla="*/ 86 h 88"/>
                <a:gd name="T22" fmla="*/ 18 w 88"/>
                <a:gd name="T23" fmla="*/ 76 h 88"/>
                <a:gd name="T24" fmla="*/ 19 w 88"/>
                <a:gd name="T25" fmla="*/ 69 h 88"/>
                <a:gd name="T26" fmla="*/ 12 w 88"/>
                <a:gd name="T27" fmla="*/ 7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2"/>
                  </a:moveTo>
                  <a:cubicBezTo>
                    <a:pt x="85" y="0"/>
                    <a:pt x="82" y="0"/>
                    <a:pt x="80" y="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8" y="14"/>
                    <a:pt x="68" y="17"/>
                    <a:pt x="69" y="19"/>
                  </a:cubicBezTo>
                  <a:cubicBezTo>
                    <a:pt x="71" y="20"/>
                    <a:pt x="74" y="20"/>
                    <a:pt x="76" y="1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8" y="6"/>
                    <a:pt x="88" y="3"/>
                    <a:pt x="86" y="2"/>
                  </a:cubicBezTo>
                  <a:close/>
                  <a:moveTo>
                    <a:pt x="12" y="70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0" y="82"/>
                    <a:pt x="0" y="85"/>
                    <a:pt x="2" y="86"/>
                  </a:cubicBezTo>
                  <a:cubicBezTo>
                    <a:pt x="3" y="88"/>
                    <a:pt x="6" y="88"/>
                    <a:pt x="8" y="8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0" y="74"/>
                    <a:pt x="20" y="71"/>
                    <a:pt x="19" y="69"/>
                  </a:cubicBezTo>
                  <a:cubicBezTo>
                    <a:pt x="17" y="68"/>
                    <a:pt x="14" y="68"/>
                    <a:pt x="1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4" name="Freeform 50">
              <a:extLst>
                <a:ext uri="{FF2B5EF4-FFF2-40B4-BE49-F238E27FC236}">
                  <a16:creationId xmlns:a16="http://schemas.microsoft.com/office/drawing/2014/main" id="{879EE1BC-0E7A-F278-C2AA-D2B9734CA2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80 h 88"/>
                <a:gd name="T2" fmla="*/ 76 w 88"/>
                <a:gd name="T3" fmla="*/ 70 h 88"/>
                <a:gd name="T4" fmla="*/ 69 w 88"/>
                <a:gd name="T5" fmla="*/ 69 h 88"/>
                <a:gd name="T6" fmla="*/ 70 w 88"/>
                <a:gd name="T7" fmla="*/ 76 h 88"/>
                <a:gd name="T8" fmla="*/ 80 w 88"/>
                <a:gd name="T9" fmla="*/ 86 h 88"/>
                <a:gd name="T10" fmla="*/ 86 w 88"/>
                <a:gd name="T11" fmla="*/ 86 h 88"/>
                <a:gd name="T12" fmla="*/ 86 w 88"/>
                <a:gd name="T13" fmla="*/ 80 h 88"/>
                <a:gd name="T14" fmla="*/ 8 w 88"/>
                <a:gd name="T15" fmla="*/ 2 h 88"/>
                <a:gd name="T16" fmla="*/ 2 w 88"/>
                <a:gd name="T17" fmla="*/ 2 h 88"/>
                <a:gd name="T18" fmla="*/ 2 w 88"/>
                <a:gd name="T19" fmla="*/ 8 h 88"/>
                <a:gd name="T20" fmla="*/ 12 w 88"/>
                <a:gd name="T21" fmla="*/ 18 h 88"/>
                <a:gd name="T22" fmla="*/ 19 w 88"/>
                <a:gd name="T23" fmla="*/ 19 h 88"/>
                <a:gd name="T24" fmla="*/ 18 w 88"/>
                <a:gd name="T25" fmla="*/ 12 h 88"/>
                <a:gd name="T26" fmla="*/ 8 w 88"/>
                <a:gd name="T27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80"/>
                  </a:moveTo>
                  <a:cubicBezTo>
                    <a:pt x="76" y="70"/>
                    <a:pt x="76" y="70"/>
                    <a:pt x="76" y="70"/>
                  </a:cubicBezTo>
                  <a:cubicBezTo>
                    <a:pt x="74" y="68"/>
                    <a:pt x="71" y="68"/>
                    <a:pt x="69" y="69"/>
                  </a:cubicBezTo>
                  <a:cubicBezTo>
                    <a:pt x="68" y="71"/>
                    <a:pt x="68" y="74"/>
                    <a:pt x="70" y="7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2" y="88"/>
                    <a:pt x="85" y="88"/>
                    <a:pt x="86" y="86"/>
                  </a:cubicBezTo>
                  <a:cubicBezTo>
                    <a:pt x="88" y="85"/>
                    <a:pt x="88" y="82"/>
                    <a:pt x="86" y="80"/>
                  </a:cubicBezTo>
                  <a:close/>
                  <a:moveTo>
                    <a:pt x="8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4" y="20"/>
                    <a:pt x="17" y="20"/>
                    <a:pt x="19" y="19"/>
                  </a:cubicBezTo>
                  <a:cubicBezTo>
                    <a:pt x="20" y="17"/>
                    <a:pt x="20" y="14"/>
                    <a:pt x="18" y="12"/>
                  </a:cubicBez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66" name="Group 17">
            <a:extLst>
              <a:ext uri="{FF2B5EF4-FFF2-40B4-BE49-F238E27FC236}">
                <a16:creationId xmlns:a16="http://schemas.microsoft.com/office/drawing/2014/main" id="{80E1CFF6-15AB-20B7-9541-F67F4F83F041}"/>
              </a:ext>
            </a:extLst>
          </p:cNvPr>
          <p:cNvGrpSpPr/>
          <p:nvPr/>
        </p:nvGrpSpPr>
        <p:grpSpPr>
          <a:xfrm>
            <a:off x="3327360" y="735345"/>
            <a:ext cx="378649" cy="266148"/>
            <a:chOff x="5775325" y="3484563"/>
            <a:chExt cx="714376" cy="525462"/>
          </a:xfrm>
          <a:solidFill>
            <a:srgbClr val="10253F"/>
          </a:solidFill>
        </p:grpSpPr>
        <p:sp>
          <p:nvSpPr>
            <p:cNvPr id="1018" name="Freeform 5">
              <a:extLst>
                <a:ext uri="{FF2B5EF4-FFF2-40B4-BE49-F238E27FC236}">
                  <a16:creationId xmlns:a16="http://schemas.microsoft.com/office/drawing/2014/main" id="{B514D4A9-BFBD-1C87-6BCE-3C805FCA9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325" y="3662363"/>
              <a:ext cx="350838" cy="314325"/>
            </a:xfrm>
            <a:custGeom>
              <a:avLst/>
              <a:gdLst>
                <a:gd name="T0" fmla="*/ 0 w 52"/>
                <a:gd name="T1" fmla="*/ 3 h 46"/>
                <a:gd name="T2" fmla="*/ 13 w 52"/>
                <a:gd name="T3" fmla="*/ 12 h 46"/>
                <a:gd name="T4" fmla="*/ 23 w 52"/>
                <a:gd name="T5" fmla="*/ 34 h 46"/>
                <a:gd name="T6" fmla="*/ 42 w 52"/>
                <a:gd name="T7" fmla="*/ 45 h 46"/>
                <a:gd name="T8" fmla="*/ 27 w 52"/>
                <a:gd name="T9" fmla="*/ 17 h 46"/>
                <a:gd name="T10" fmla="*/ 45 w 52"/>
                <a:gd name="T11" fmla="*/ 44 h 46"/>
                <a:gd name="T12" fmla="*/ 50 w 52"/>
                <a:gd name="T13" fmla="*/ 29 h 46"/>
                <a:gd name="T14" fmla="*/ 0 w 52"/>
                <a:gd name="T15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46">
                  <a:moveTo>
                    <a:pt x="0" y="3"/>
                  </a:moveTo>
                  <a:cubicBezTo>
                    <a:pt x="6" y="5"/>
                    <a:pt x="10" y="7"/>
                    <a:pt x="13" y="12"/>
                  </a:cubicBezTo>
                  <a:cubicBezTo>
                    <a:pt x="18" y="20"/>
                    <a:pt x="19" y="26"/>
                    <a:pt x="23" y="34"/>
                  </a:cubicBezTo>
                  <a:cubicBezTo>
                    <a:pt x="28" y="44"/>
                    <a:pt x="38" y="46"/>
                    <a:pt x="42" y="45"/>
                  </a:cubicBezTo>
                  <a:cubicBezTo>
                    <a:pt x="42" y="36"/>
                    <a:pt x="36" y="24"/>
                    <a:pt x="27" y="17"/>
                  </a:cubicBezTo>
                  <a:cubicBezTo>
                    <a:pt x="38" y="24"/>
                    <a:pt x="44" y="33"/>
                    <a:pt x="45" y="44"/>
                  </a:cubicBezTo>
                  <a:cubicBezTo>
                    <a:pt x="45" y="44"/>
                    <a:pt x="52" y="39"/>
                    <a:pt x="50" y="29"/>
                  </a:cubicBezTo>
                  <a:cubicBezTo>
                    <a:pt x="46" y="5"/>
                    <a:pt x="18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9" name="Freeform 6">
              <a:extLst>
                <a:ext uri="{FF2B5EF4-FFF2-40B4-BE49-F238E27FC236}">
                  <a16:creationId xmlns:a16="http://schemas.microsoft.com/office/drawing/2014/main" id="{7C04536E-056A-AFE6-082B-B761A73FE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188" y="3484563"/>
              <a:ext cx="417513" cy="525462"/>
            </a:xfrm>
            <a:custGeom>
              <a:avLst/>
              <a:gdLst>
                <a:gd name="T0" fmla="*/ 0 w 62"/>
                <a:gd name="T1" fmla="*/ 38 h 77"/>
                <a:gd name="T2" fmla="*/ 8 w 62"/>
                <a:gd name="T3" fmla="*/ 56 h 77"/>
                <a:gd name="T4" fmla="*/ 5 w 62"/>
                <a:gd name="T5" fmla="*/ 70 h 77"/>
                <a:gd name="T6" fmla="*/ 10 w 62"/>
                <a:gd name="T7" fmla="*/ 74 h 77"/>
                <a:gd name="T8" fmla="*/ 29 w 62"/>
                <a:gd name="T9" fmla="*/ 29 h 77"/>
                <a:gd name="T10" fmla="*/ 13 w 62"/>
                <a:gd name="T11" fmla="*/ 75 h 77"/>
                <a:gd name="T12" fmla="*/ 39 w 62"/>
                <a:gd name="T13" fmla="*/ 52 h 77"/>
                <a:gd name="T14" fmla="*/ 46 w 62"/>
                <a:gd name="T15" fmla="*/ 18 h 77"/>
                <a:gd name="T16" fmla="*/ 62 w 62"/>
                <a:gd name="T17" fmla="*/ 0 h 77"/>
                <a:gd name="T18" fmla="*/ 0 w 62"/>
                <a:gd name="T19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7">
                  <a:moveTo>
                    <a:pt x="0" y="38"/>
                  </a:moveTo>
                  <a:cubicBezTo>
                    <a:pt x="5" y="43"/>
                    <a:pt x="7" y="48"/>
                    <a:pt x="8" y="56"/>
                  </a:cubicBezTo>
                  <a:cubicBezTo>
                    <a:pt x="9" y="61"/>
                    <a:pt x="7" y="66"/>
                    <a:pt x="5" y="70"/>
                  </a:cubicBezTo>
                  <a:cubicBezTo>
                    <a:pt x="6" y="73"/>
                    <a:pt x="10" y="74"/>
                    <a:pt x="10" y="74"/>
                  </a:cubicBezTo>
                  <a:cubicBezTo>
                    <a:pt x="11" y="56"/>
                    <a:pt x="14" y="42"/>
                    <a:pt x="29" y="29"/>
                  </a:cubicBezTo>
                  <a:cubicBezTo>
                    <a:pt x="17" y="42"/>
                    <a:pt x="12" y="62"/>
                    <a:pt x="13" y="75"/>
                  </a:cubicBezTo>
                  <a:cubicBezTo>
                    <a:pt x="21" y="77"/>
                    <a:pt x="35" y="69"/>
                    <a:pt x="39" y="52"/>
                  </a:cubicBezTo>
                  <a:cubicBezTo>
                    <a:pt x="43" y="39"/>
                    <a:pt x="41" y="30"/>
                    <a:pt x="46" y="18"/>
                  </a:cubicBezTo>
                  <a:cubicBezTo>
                    <a:pt x="50" y="9"/>
                    <a:pt x="55" y="5"/>
                    <a:pt x="62" y="0"/>
                  </a:cubicBezTo>
                  <a:cubicBezTo>
                    <a:pt x="40" y="1"/>
                    <a:pt x="8" y="13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67" name="Grupo 4">
            <a:extLst>
              <a:ext uri="{FF2B5EF4-FFF2-40B4-BE49-F238E27FC236}">
                <a16:creationId xmlns:a16="http://schemas.microsoft.com/office/drawing/2014/main" id="{1308288B-85AB-808E-DEEE-9A715184484D}"/>
              </a:ext>
            </a:extLst>
          </p:cNvPr>
          <p:cNvGrpSpPr/>
          <p:nvPr/>
        </p:nvGrpSpPr>
        <p:grpSpPr>
          <a:xfrm>
            <a:off x="3381885" y="1186430"/>
            <a:ext cx="269598" cy="257625"/>
            <a:chOff x="6528048" y="3263945"/>
            <a:chExt cx="360000" cy="360000"/>
          </a:xfrm>
        </p:grpSpPr>
        <p:sp>
          <p:nvSpPr>
            <p:cNvPr id="1016" name="Oval 11">
              <a:extLst>
                <a:ext uri="{FF2B5EF4-FFF2-40B4-BE49-F238E27FC236}">
                  <a16:creationId xmlns:a16="http://schemas.microsoft.com/office/drawing/2014/main" id="{854E907B-CE3B-88AF-EEA4-DB4130E7520C}"/>
                </a:ext>
              </a:extLst>
            </p:cNvPr>
            <p:cNvSpPr/>
            <p:nvPr/>
          </p:nvSpPr>
          <p:spPr>
            <a:xfrm>
              <a:off x="6528048" y="3263945"/>
              <a:ext cx="360000" cy="360000"/>
            </a:xfrm>
            <a:prstGeom prst="ellipse">
              <a:avLst/>
            </a:prstGeom>
            <a:noFill/>
            <a:ln w="38100">
              <a:solidFill>
                <a:srgbClr val="1025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17" name="Oval 12">
              <a:extLst>
                <a:ext uri="{FF2B5EF4-FFF2-40B4-BE49-F238E27FC236}">
                  <a16:creationId xmlns:a16="http://schemas.microsoft.com/office/drawing/2014/main" id="{007315DA-26CE-3FC7-C03B-4B2ACAA29CDC}"/>
                </a:ext>
              </a:extLst>
            </p:cNvPr>
            <p:cNvSpPr/>
            <p:nvPr/>
          </p:nvSpPr>
          <p:spPr>
            <a:xfrm>
              <a:off x="6582048" y="3317945"/>
              <a:ext cx="252000" cy="252000"/>
            </a:xfrm>
            <a:prstGeom prst="ellipse">
              <a:avLst/>
            </a:prstGeom>
            <a:solidFill>
              <a:srgbClr val="10253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668" name="Group 280">
            <a:extLst>
              <a:ext uri="{FF2B5EF4-FFF2-40B4-BE49-F238E27FC236}">
                <a16:creationId xmlns:a16="http://schemas.microsoft.com/office/drawing/2014/main" id="{34A06EB1-B235-E62D-33B1-FC9BE3AE5C3F}"/>
              </a:ext>
            </a:extLst>
          </p:cNvPr>
          <p:cNvGrpSpPr/>
          <p:nvPr/>
        </p:nvGrpSpPr>
        <p:grpSpPr>
          <a:xfrm>
            <a:off x="3226829" y="2216106"/>
            <a:ext cx="579711" cy="362987"/>
            <a:chOff x="5757863" y="2919413"/>
            <a:chExt cx="695324" cy="455612"/>
          </a:xfrm>
          <a:solidFill>
            <a:srgbClr val="10253F"/>
          </a:solidFill>
        </p:grpSpPr>
        <p:sp>
          <p:nvSpPr>
            <p:cNvPr id="1013" name="Freeform 477">
              <a:extLst>
                <a:ext uri="{FF2B5EF4-FFF2-40B4-BE49-F238E27FC236}">
                  <a16:creationId xmlns:a16="http://schemas.microsoft.com/office/drawing/2014/main" id="{B7C8CD20-39A1-E755-4E50-CB29ABAFCD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5338" y="2919413"/>
              <a:ext cx="468312" cy="455612"/>
            </a:xfrm>
            <a:custGeom>
              <a:avLst/>
              <a:gdLst>
                <a:gd name="T0" fmla="*/ 223 w 223"/>
                <a:gd name="T1" fmla="*/ 216 h 216"/>
                <a:gd name="T2" fmla="*/ 0 w 223"/>
                <a:gd name="T3" fmla="*/ 216 h 216"/>
                <a:gd name="T4" fmla="*/ 0 w 223"/>
                <a:gd name="T5" fmla="*/ 211 h 216"/>
                <a:gd name="T6" fmla="*/ 83 w 223"/>
                <a:gd name="T7" fmla="*/ 144 h 216"/>
                <a:gd name="T8" fmla="*/ 85 w 223"/>
                <a:gd name="T9" fmla="*/ 137 h 216"/>
                <a:gd name="T10" fmla="*/ 67 w 223"/>
                <a:gd name="T11" fmla="*/ 103 h 216"/>
                <a:gd name="T12" fmla="*/ 58 w 223"/>
                <a:gd name="T13" fmla="*/ 92 h 216"/>
                <a:gd name="T14" fmla="*/ 60 w 223"/>
                <a:gd name="T15" fmla="*/ 67 h 216"/>
                <a:gd name="T16" fmla="*/ 60 w 223"/>
                <a:gd name="T17" fmla="*/ 67 h 216"/>
                <a:gd name="T18" fmla="*/ 71 w 223"/>
                <a:gd name="T19" fmla="*/ 15 h 216"/>
                <a:gd name="T20" fmla="*/ 111 w 223"/>
                <a:gd name="T21" fmla="*/ 0 h 216"/>
                <a:gd name="T22" fmla="*/ 151 w 223"/>
                <a:gd name="T23" fmla="*/ 15 h 216"/>
                <a:gd name="T24" fmla="*/ 163 w 223"/>
                <a:gd name="T25" fmla="*/ 67 h 216"/>
                <a:gd name="T26" fmla="*/ 163 w 223"/>
                <a:gd name="T27" fmla="*/ 67 h 216"/>
                <a:gd name="T28" fmla="*/ 165 w 223"/>
                <a:gd name="T29" fmla="*/ 92 h 216"/>
                <a:gd name="T30" fmla="*/ 156 w 223"/>
                <a:gd name="T31" fmla="*/ 103 h 216"/>
                <a:gd name="T32" fmla="*/ 138 w 223"/>
                <a:gd name="T33" fmla="*/ 137 h 216"/>
                <a:gd name="T34" fmla="*/ 140 w 223"/>
                <a:gd name="T35" fmla="*/ 144 h 216"/>
                <a:gd name="T36" fmla="*/ 223 w 223"/>
                <a:gd name="T37" fmla="*/ 211 h 216"/>
                <a:gd name="T38" fmla="*/ 223 w 223"/>
                <a:gd name="T39" fmla="*/ 216 h 216"/>
                <a:gd name="T40" fmla="*/ 12 w 223"/>
                <a:gd name="T41" fmla="*/ 205 h 216"/>
                <a:gd name="T42" fmla="*/ 211 w 223"/>
                <a:gd name="T43" fmla="*/ 205 h 216"/>
                <a:gd name="T44" fmla="*/ 181 w 223"/>
                <a:gd name="T45" fmla="*/ 175 h 216"/>
                <a:gd name="T46" fmla="*/ 137 w 223"/>
                <a:gd name="T47" fmla="*/ 155 h 216"/>
                <a:gd name="T48" fmla="*/ 127 w 223"/>
                <a:gd name="T49" fmla="*/ 134 h 216"/>
                <a:gd name="T50" fmla="*/ 127 w 223"/>
                <a:gd name="T51" fmla="*/ 132 h 216"/>
                <a:gd name="T52" fmla="*/ 128 w 223"/>
                <a:gd name="T53" fmla="*/ 130 h 216"/>
                <a:gd name="T54" fmla="*/ 145 w 223"/>
                <a:gd name="T55" fmla="*/ 98 h 216"/>
                <a:gd name="T56" fmla="*/ 146 w 223"/>
                <a:gd name="T57" fmla="*/ 93 h 216"/>
                <a:gd name="T58" fmla="*/ 151 w 223"/>
                <a:gd name="T59" fmla="*/ 93 h 216"/>
                <a:gd name="T60" fmla="*/ 155 w 223"/>
                <a:gd name="T61" fmla="*/ 86 h 216"/>
                <a:gd name="T62" fmla="*/ 153 w 223"/>
                <a:gd name="T63" fmla="*/ 74 h 216"/>
                <a:gd name="T64" fmla="*/ 151 w 223"/>
                <a:gd name="T65" fmla="*/ 72 h 216"/>
                <a:gd name="T66" fmla="*/ 151 w 223"/>
                <a:gd name="T67" fmla="*/ 69 h 216"/>
                <a:gd name="T68" fmla="*/ 151 w 223"/>
                <a:gd name="T69" fmla="*/ 66 h 216"/>
                <a:gd name="T70" fmla="*/ 143 w 223"/>
                <a:gd name="T71" fmla="*/ 23 h 216"/>
                <a:gd name="T72" fmla="*/ 111 w 223"/>
                <a:gd name="T73" fmla="*/ 12 h 216"/>
                <a:gd name="T74" fmla="*/ 80 w 223"/>
                <a:gd name="T75" fmla="*/ 23 h 216"/>
                <a:gd name="T76" fmla="*/ 72 w 223"/>
                <a:gd name="T77" fmla="*/ 66 h 216"/>
                <a:gd name="T78" fmla="*/ 72 w 223"/>
                <a:gd name="T79" fmla="*/ 69 h 216"/>
                <a:gd name="T80" fmla="*/ 72 w 223"/>
                <a:gd name="T81" fmla="*/ 72 h 216"/>
                <a:gd name="T82" fmla="*/ 70 w 223"/>
                <a:gd name="T83" fmla="*/ 74 h 216"/>
                <a:gd name="T84" fmla="*/ 68 w 223"/>
                <a:gd name="T85" fmla="*/ 86 h 216"/>
                <a:gd name="T86" fmla="*/ 72 w 223"/>
                <a:gd name="T87" fmla="*/ 93 h 216"/>
                <a:gd name="T88" fmla="*/ 77 w 223"/>
                <a:gd name="T89" fmla="*/ 93 h 216"/>
                <a:gd name="T90" fmla="*/ 77 w 223"/>
                <a:gd name="T91" fmla="*/ 98 h 216"/>
                <a:gd name="T92" fmla="*/ 95 w 223"/>
                <a:gd name="T93" fmla="*/ 130 h 216"/>
                <a:gd name="T94" fmla="*/ 96 w 223"/>
                <a:gd name="T95" fmla="*/ 132 h 216"/>
                <a:gd name="T96" fmla="*/ 96 w 223"/>
                <a:gd name="T97" fmla="*/ 134 h 216"/>
                <a:gd name="T98" fmla="*/ 86 w 223"/>
                <a:gd name="T99" fmla="*/ 155 h 216"/>
                <a:gd name="T100" fmla="*/ 42 w 223"/>
                <a:gd name="T101" fmla="*/ 175 h 216"/>
                <a:gd name="T102" fmla="*/ 12 w 223"/>
                <a:gd name="T103" fmla="*/ 2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216">
                  <a:moveTo>
                    <a:pt x="223" y="216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176"/>
                    <a:pt x="65" y="148"/>
                    <a:pt x="83" y="144"/>
                  </a:cubicBezTo>
                  <a:cubicBezTo>
                    <a:pt x="84" y="143"/>
                    <a:pt x="84" y="140"/>
                    <a:pt x="85" y="137"/>
                  </a:cubicBezTo>
                  <a:cubicBezTo>
                    <a:pt x="81" y="132"/>
                    <a:pt x="71" y="120"/>
                    <a:pt x="67" y="103"/>
                  </a:cubicBezTo>
                  <a:cubicBezTo>
                    <a:pt x="63" y="102"/>
                    <a:pt x="60" y="98"/>
                    <a:pt x="58" y="92"/>
                  </a:cubicBezTo>
                  <a:cubicBezTo>
                    <a:pt x="55" y="85"/>
                    <a:pt x="55" y="74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57"/>
                    <a:pt x="56" y="32"/>
                    <a:pt x="71" y="15"/>
                  </a:cubicBezTo>
                  <a:cubicBezTo>
                    <a:pt x="80" y="5"/>
                    <a:pt x="94" y="0"/>
                    <a:pt x="111" y="0"/>
                  </a:cubicBezTo>
                  <a:cubicBezTo>
                    <a:pt x="129" y="0"/>
                    <a:pt x="142" y="5"/>
                    <a:pt x="151" y="15"/>
                  </a:cubicBezTo>
                  <a:cubicBezTo>
                    <a:pt x="166" y="32"/>
                    <a:pt x="164" y="5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8" y="74"/>
                    <a:pt x="168" y="85"/>
                    <a:pt x="165" y="92"/>
                  </a:cubicBezTo>
                  <a:cubicBezTo>
                    <a:pt x="163" y="98"/>
                    <a:pt x="160" y="102"/>
                    <a:pt x="156" y="103"/>
                  </a:cubicBezTo>
                  <a:cubicBezTo>
                    <a:pt x="152" y="120"/>
                    <a:pt x="142" y="132"/>
                    <a:pt x="138" y="137"/>
                  </a:cubicBezTo>
                  <a:cubicBezTo>
                    <a:pt x="138" y="140"/>
                    <a:pt x="139" y="143"/>
                    <a:pt x="140" y="144"/>
                  </a:cubicBezTo>
                  <a:cubicBezTo>
                    <a:pt x="158" y="148"/>
                    <a:pt x="223" y="176"/>
                    <a:pt x="223" y="211"/>
                  </a:cubicBezTo>
                  <a:lnTo>
                    <a:pt x="223" y="216"/>
                  </a:lnTo>
                  <a:close/>
                  <a:moveTo>
                    <a:pt x="12" y="205"/>
                  </a:moveTo>
                  <a:cubicBezTo>
                    <a:pt x="211" y="205"/>
                    <a:pt x="211" y="205"/>
                    <a:pt x="211" y="205"/>
                  </a:cubicBezTo>
                  <a:cubicBezTo>
                    <a:pt x="208" y="195"/>
                    <a:pt x="197" y="185"/>
                    <a:pt x="181" y="175"/>
                  </a:cubicBezTo>
                  <a:cubicBezTo>
                    <a:pt x="164" y="164"/>
                    <a:pt x="144" y="157"/>
                    <a:pt x="137" y="155"/>
                  </a:cubicBezTo>
                  <a:cubicBezTo>
                    <a:pt x="128" y="154"/>
                    <a:pt x="127" y="140"/>
                    <a:pt x="127" y="134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42" y="116"/>
                    <a:pt x="145" y="98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2" y="93"/>
                    <a:pt x="154" y="91"/>
                    <a:pt x="155" y="86"/>
                  </a:cubicBezTo>
                  <a:cubicBezTo>
                    <a:pt x="156" y="81"/>
                    <a:pt x="155" y="76"/>
                    <a:pt x="153" y="74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51" y="68"/>
                    <a:pt x="151" y="67"/>
                    <a:pt x="151" y="66"/>
                  </a:cubicBezTo>
                  <a:cubicBezTo>
                    <a:pt x="152" y="57"/>
                    <a:pt x="154" y="36"/>
                    <a:pt x="143" y="23"/>
                  </a:cubicBezTo>
                  <a:cubicBezTo>
                    <a:pt x="136" y="15"/>
                    <a:pt x="126" y="12"/>
                    <a:pt x="111" y="12"/>
                  </a:cubicBezTo>
                  <a:cubicBezTo>
                    <a:pt x="97" y="12"/>
                    <a:pt x="87" y="15"/>
                    <a:pt x="80" y="23"/>
                  </a:cubicBezTo>
                  <a:cubicBezTo>
                    <a:pt x="68" y="36"/>
                    <a:pt x="71" y="57"/>
                    <a:pt x="72" y="66"/>
                  </a:cubicBezTo>
                  <a:cubicBezTo>
                    <a:pt x="72" y="67"/>
                    <a:pt x="72" y="68"/>
                    <a:pt x="72" y="69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6"/>
                    <a:pt x="67" y="81"/>
                    <a:pt x="68" y="86"/>
                  </a:cubicBezTo>
                  <a:cubicBezTo>
                    <a:pt x="69" y="91"/>
                    <a:pt x="71" y="93"/>
                    <a:pt x="72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80" y="116"/>
                    <a:pt x="94" y="130"/>
                    <a:pt x="95" y="130"/>
                  </a:cubicBezTo>
                  <a:cubicBezTo>
                    <a:pt x="96" y="132"/>
                    <a:pt x="96" y="132"/>
                    <a:pt x="96" y="132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40"/>
                    <a:pt x="95" y="154"/>
                    <a:pt x="86" y="155"/>
                  </a:cubicBezTo>
                  <a:cubicBezTo>
                    <a:pt x="79" y="157"/>
                    <a:pt x="59" y="164"/>
                    <a:pt x="42" y="175"/>
                  </a:cubicBezTo>
                  <a:cubicBezTo>
                    <a:pt x="25" y="185"/>
                    <a:pt x="15" y="195"/>
                    <a:pt x="12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4" name="Freeform 478">
              <a:extLst>
                <a:ext uri="{FF2B5EF4-FFF2-40B4-BE49-F238E27FC236}">
                  <a16:creationId xmlns:a16="http://schemas.microsoft.com/office/drawing/2014/main" id="{140E8F06-F70A-99B6-3D17-1DDCF377F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6650" y="2936875"/>
              <a:ext cx="236537" cy="381000"/>
            </a:xfrm>
            <a:custGeom>
              <a:avLst/>
              <a:gdLst>
                <a:gd name="T0" fmla="*/ 43 w 113"/>
                <a:gd name="T1" fmla="*/ 120 h 181"/>
                <a:gd name="T2" fmla="*/ 42 w 113"/>
                <a:gd name="T3" fmla="*/ 114 h 181"/>
                <a:gd name="T4" fmla="*/ 57 w 113"/>
                <a:gd name="T5" fmla="*/ 86 h 181"/>
                <a:gd name="T6" fmla="*/ 64 w 113"/>
                <a:gd name="T7" fmla="*/ 77 h 181"/>
                <a:gd name="T8" fmla="*/ 62 w 113"/>
                <a:gd name="T9" fmla="*/ 56 h 181"/>
                <a:gd name="T10" fmla="*/ 62 w 113"/>
                <a:gd name="T11" fmla="*/ 56 h 181"/>
                <a:gd name="T12" fmla="*/ 53 w 113"/>
                <a:gd name="T13" fmla="*/ 13 h 181"/>
                <a:gd name="T14" fmla="*/ 19 w 113"/>
                <a:gd name="T15" fmla="*/ 0 h 181"/>
                <a:gd name="T16" fmla="*/ 0 w 113"/>
                <a:gd name="T17" fmla="*/ 4 h 181"/>
                <a:gd name="T18" fmla="*/ 5 w 113"/>
                <a:gd name="T19" fmla="*/ 12 h 181"/>
                <a:gd name="T20" fmla="*/ 19 w 113"/>
                <a:gd name="T21" fmla="*/ 10 h 181"/>
                <a:gd name="T22" fmla="*/ 46 w 113"/>
                <a:gd name="T23" fmla="*/ 19 h 181"/>
                <a:gd name="T24" fmla="*/ 53 w 113"/>
                <a:gd name="T25" fmla="*/ 55 h 181"/>
                <a:gd name="T26" fmla="*/ 52 w 113"/>
                <a:gd name="T27" fmla="*/ 58 h 181"/>
                <a:gd name="T28" fmla="*/ 52 w 113"/>
                <a:gd name="T29" fmla="*/ 60 h 181"/>
                <a:gd name="T30" fmla="*/ 54 w 113"/>
                <a:gd name="T31" fmla="*/ 62 h 181"/>
                <a:gd name="T32" fmla="*/ 56 w 113"/>
                <a:gd name="T33" fmla="*/ 72 h 181"/>
                <a:gd name="T34" fmla="*/ 52 w 113"/>
                <a:gd name="T35" fmla="*/ 78 h 181"/>
                <a:gd name="T36" fmla="*/ 48 w 113"/>
                <a:gd name="T37" fmla="*/ 78 h 181"/>
                <a:gd name="T38" fmla="*/ 48 w 113"/>
                <a:gd name="T39" fmla="*/ 82 h 181"/>
                <a:gd name="T40" fmla="*/ 33 w 113"/>
                <a:gd name="T41" fmla="*/ 109 h 181"/>
                <a:gd name="T42" fmla="*/ 32 w 113"/>
                <a:gd name="T43" fmla="*/ 110 h 181"/>
                <a:gd name="T44" fmla="*/ 32 w 113"/>
                <a:gd name="T45" fmla="*/ 112 h 181"/>
                <a:gd name="T46" fmla="*/ 41 w 113"/>
                <a:gd name="T47" fmla="*/ 130 h 181"/>
                <a:gd name="T48" fmla="*/ 77 w 113"/>
                <a:gd name="T49" fmla="*/ 146 h 181"/>
                <a:gd name="T50" fmla="*/ 102 w 113"/>
                <a:gd name="T51" fmla="*/ 171 h 181"/>
                <a:gd name="T52" fmla="*/ 58 w 113"/>
                <a:gd name="T53" fmla="*/ 171 h 181"/>
                <a:gd name="T54" fmla="*/ 65 w 113"/>
                <a:gd name="T55" fmla="*/ 181 h 181"/>
                <a:gd name="T56" fmla="*/ 113 w 113"/>
                <a:gd name="T57" fmla="*/ 181 h 181"/>
                <a:gd name="T58" fmla="*/ 113 w 113"/>
                <a:gd name="T59" fmla="*/ 176 h 181"/>
                <a:gd name="T60" fmla="*/ 43 w 113"/>
                <a:gd name="T61" fmla="*/ 1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3" h="181">
                  <a:moveTo>
                    <a:pt x="43" y="120"/>
                  </a:moveTo>
                  <a:cubicBezTo>
                    <a:pt x="42" y="119"/>
                    <a:pt x="42" y="117"/>
                    <a:pt x="42" y="114"/>
                  </a:cubicBezTo>
                  <a:cubicBezTo>
                    <a:pt x="45" y="110"/>
                    <a:pt x="53" y="100"/>
                    <a:pt x="57" y="86"/>
                  </a:cubicBezTo>
                  <a:cubicBezTo>
                    <a:pt x="60" y="85"/>
                    <a:pt x="62" y="82"/>
                    <a:pt x="64" y="77"/>
                  </a:cubicBezTo>
                  <a:cubicBezTo>
                    <a:pt x="66" y="71"/>
                    <a:pt x="67" y="62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48"/>
                    <a:pt x="65" y="27"/>
                    <a:pt x="53" y="13"/>
                  </a:cubicBezTo>
                  <a:cubicBezTo>
                    <a:pt x="45" y="5"/>
                    <a:pt x="34" y="0"/>
                    <a:pt x="19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2" y="6"/>
                    <a:pt x="3" y="9"/>
                    <a:pt x="5" y="12"/>
                  </a:cubicBezTo>
                  <a:cubicBezTo>
                    <a:pt x="9" y="11"/>
                    <a:pt x="14" y="10"/>
                    <a:pt x="19" y="10"/>
                  </a:cubicBezTo>
                  <a:cubicBezTo>
                    <a:pt x="31" y="10"/>
                    <a:pt x="40" y="13"/>
                    <a:pt x="46" y="19"/>
                  </a:cubicBezTo>
                  <a:cubicBezTo>
                    <a:pt x="55" y="30"/>
                    <a:pt x="53" y="48"/>
                    <a:pt x="53" y="55"/>
                  </a:cubicBezTo>
                  <a:cubicBezTo>
                    <a:pt x="52" y="56"/>
                    <a:pt x="52" y="57"/>
                    <a:pt x="52" y="5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6" y="63"/>
                    <a:pt x="57" y="68"/>
                    <a:pt x="56" y="72"/>
                  </a:cubicBezTo>
                  <a:cubicBezTo>
                    <a:pt x="55" y="76"/>
                    <a:pt x="53" y="78"/>
                    <a:pt x="5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5" y="97"/>
                    <a:pt x="34" y="109"/>
                    <a:pt x="33" y="109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3" y="129"/>
                    <a:pt x="41" y="130"/>
                  </a:cubicBezTo>
                  <a:cubicBezTo>
                    <a:pt x="47" y="131"/>
                    <a:pt x="63" y="137"/>
                    <a:pt x="77" y="146"/>
                  </a:cubicBezTo>
                  <a:cubicBezTo>
                    <a:pt x="91" y="154"/>
                    <a:pt x="100" y="163"/>
                    <a:pt x="102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60" y="174"/>
                    <a:pt x="63" y="177"/>
                    <a:pt x="65" y="181"/>
                  </a:cubicBezTo>
                  <a:cubicBezTo>
                    <a:pt x="113" y="181"/>
                    <a:pt x="113" y="181"/>
                    <a:pt x="113" y="181"/>
                  </a:cubicBezTo>
                  <a:cubicBezTo>
                    <a:pt x="113" y="176"/>
                    <a:pt x="113" y="176"/>
                    <a:pt x="113" y="176"/>
                  </a:cubicBezTo>
                  <a:cubicBezTo>
                    <a:pt x="113" y="147"/>
                    <a:pt x="58" y="123"/>
                    <a:pt x="43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5" name="Freeform 479">
              <a:extLst>
                <a:ext uri="{FF2B5EF4-FFF2-40B4-BE49-F238E27FC236}">
                  <a16:creationId xmlns:a16="http://schemas.microsoft.com/office/drawing/2014/main" id="{82D98F1D-6561-8865-1615-43450EF7E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3" y="2936875"/>
              <a:ext cx="244475" cy="381000"/>
            </a:xfrm>
            <a:custGeom>
              <a:avLst/>
              <a:gdLst>
                <a:gd name="T0" fmla="*/ 59 w 116"/>
                <a:gd name="T1" fmla="*/ 171 h 181"/>
                <a:gd name="T2" fmla="*/ 11 w 116"/>
                <a:gd name="T3" fmla="*/ 171 h 181"/>
                <a:gd name="T4" fmla="*/ 35 w 116"/>
                <a:gd name="T5" fmla="*/ 146 h 181"/>
                <a:gd name="T6" fmla="*/ 72 w 116"/>
                <a:gd name="T7" fmla="*/ 130 h 181"/>
                <a:gd name="T8" fmla="*/ 81 w 116"/>
                <a:gd name="T9" fmla="*/ 112 h 181"/>
                <a:gd name="T10" fmla="*/ 81 w 116"/>
                <a:gd name="T11" fmla="*/ 110 h 181"/>
                <a:gd name="T12" fmla="*/ 79 w 116"/>
                <a:gd name="T13" fmla="*/ 109 h 181"/>
                <a:gd name="T14" fmla="*/ 65 w 116"/>
                <a:gd name="T15" fmla="*/ 82 h 181"/>
                <a:gd name="T16" fmla="*/ 64 w 116"/>
                <a:gd name="T17" fmla="*/ 78 h 181"/>
                <a:gd name="T18" fmla="*/ 60 w 116"/>
                <a:gd name="T19" fmla="*/ 78 h 181"/>
                <a:gd name="T20" fmla="*/ 57 w 116"/>
                <a:gd name="T21" fmla="*/ 72 h 181"/>
                <a:gd name="T22" fmla="*/ 59 w 116"/>
                <a:gd name="T23" fmla="*/ 62 h 181"/>
                <a:gd name="T24" fmla="*/ 61 w 116"/>
                <a:gd name="T25" fmla="*/ 60 h 181"/>
                <a:gd name="T26" fmla="*/ 60 w 116"/>
                <a:gd name="T27" fmla="*/ 58 h 181"/>
                <a:gd name="T28" fmla="*/ 60 w 116"/>
                <a:gd name="T29" fmla="*/ 55 h 181"/>
                <a:gd name="T30" fmla="*/ 67 w 116"/>
                <a:gd name="T31" fmla="*/ 19 h 181"/>
                <a:gd name="T32" fmla="*/ 93 w 116"/>
                <a:gd name="T33" fmla="*/ 10 h 181"/>
                <a:gd name="T34" fmla="*/ 112 w 116"/>
                <a:gd name="T35" fmla="*/ 13 h 181"/>
                <a:gd name="T36" fmla="*/ 116 w 116"/>
                <a:gd name="T37" fmla="*/ 5 h 181"/>
                <a:gd name="T38" fmla="*/ 93 w 116"/>
                <a:gd name="T39" fmla="*/ 0 h 181"/>
                <a:gd name="T40" fmla="*/ 60 w 116"/>
                <a:gd name="T41" fmla="*/ 13 h 181"/>
                <a:gd name="T42" fmla="*/ 51 w 116"/>
                <a:gd name="T43" fmla="*/ 56 h 181"/>
                <a:gd name="T44" fmla="*/ 51 w 116"/>
                <a:gd name="T45" fmla="*/ 56 h 181"/>
                <a:gd name="T46" fmla="*/ 49 w 116"/>
                <a:gd name="T47" fmla="*/ 77 h 181"/>
                <a:gd name="T48" fmla="*/ 56 w 116"/>
                <a:gd name="T49" fmla="*/ 86 h 181"/>
                <a:gd name="T50" fmla="*/ 71 w 116"/>
                <a:gd name="T51" fmla="*/ 114 h 181"/>
                <a:gd name="T52" fmla="*/ 70 w 116"/>
                <a:gd name="T53" fmla="*/ 120 h 181"/>
                <a:gd name="T54" fmla="*/ 0 w 116"/>
                <a:gd name="T55" fmla="*/ 176 h 181"/>
                <a:gd name="T56" fmla="*/ 0 w 116"/>
                <a:gd name="T57" fmla="*/ 181 h 181"/>
                <a:gd name="T58" fmla="*/ 52 w 116"/>
                <a:gd name="T59" fmla="*/ 181 h 181"/>
                <a:gd name="T60" fmla="*/ 59 w 116"/>
                <a:gd name="T61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6" h="181">
                  <a:moveTo>
                    <a:pt x="59" y="171"/>
                  </a:moveTo>
                  <a:cubicBezTo>
                    <a:pt x="11" y="171"/>
                    <a:pt x="11" y="171"/>
                    <a:pt x="11" y="171"/>
                  </a:cubicBezTo>
                  <a:cubicBezTo>
                    <a:pt x="13" y="163"/>
                    <a:pt x="22" y="154"/>
                    <a:pt x="35" y="146"/>
                  </a:cubicBezTo>
                  <a:cubicBezTo>
                    <a:pt x="50" y="137"/>
                    <a:pt x="66" y="131"/>
                    <a:pt x="72" y="130"/>
                  </a:cubicBezTo>
                  <a:cubicBezTo>
                    <a:pt x="80" y="129"/>
                    <a:pt x="81" y="117"/>
                    <a:pt x="81" y="112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68" y="97"/>
                    <a:pt x="65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58" y="76"/>
                    <a:pt x="57" y="72"/>
                  </a:cubicBezTo>
                  <a:cubicBezTo>
                    <a:pt x="56" y="68"/>
                    <a:pt x="57" y="63"/>
                    <a:pt x="59" y="62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7"/>
                    <a:pt x="60" y="56"/>
                    <a:pt x="60" y="55"/>
                  </a:cubicBezTo>
                  <a:cubicBezTo>
                    <a:pt x="59" y="48"/>
                    <a:pt x="58" y="30"/>
                    <a:pt x="67" y="19"/>
                  </a:cubicBezTo>
                  <a:cubicBezTo>
                    <a:pt x="73" y="13"/>
                    <a:pt x="82" y="10"/>
                    <a:pt x="93" y="10"/>
                  </a:cubicBezTo>
                  <a:cubicBezTo>
                    <a:pt x="101" y="10"/>
                    <a:pt x="107" y="11"/>
                    <a:pt x="112" y="13"/>
                  </a:cubicBezTo>
                  <a:cubicBezTo>
                    <a:pt x="113" y="11"/>
                    <a:pt x="114" y="8"/>
                    <a:pt x="116" y="5"/>
                  </a:cubicBezTo>
                  <a:cubicBezTo>
                    <a:pt x="110" y="2"/>
                    <a:pt x="102" y="0"/>
                    <a:pt x="93" y="0"/>
                  </a:cubicBezTo>
                  <a:cubicBezTo>
                    <a:pt x="79" y="0"/>
                    <a:pt x="67" y="5"/>
                    <a:pt x="60" y="13"/>
                  </a:cubicBezTo>
                  <a:cubicBezTo>
                    <a:pt x="48" y="27"/>
                    <a:pt x="50" y="48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46" y="62"/>
                    <a:pt x="46" y="71"/>
                    <a:pt x="49" y="77"/>
                  </a:cubicBezTo>
                  <a:cubicBezTo>
                    <a:pt x="50" y="82"/>
                    <a:pt x="53" y="85"/>
                    <a:pt x="56" y="86"/>
                  </a:cubicBezTo>
                  <a:cubicBezTo>
                    <a:pt x="59" y="100"/>
                    <a:pt x="68" y="110"/>
                    <a:pt x="71" y="114"/>
                  </a:cubicBezTo>
                  <a:cubicBezTo>
                    <a:pt x="71" y="117"/>
                    <a:pt x="70" y="119"/>
                    <a:pt x="70" y="120"/>
                  </a:cubicBezTo>
                  <a:cubicBezTo>
                    <a:pt x="55" y="123"/>
                    <a:pt x="0" y="147"/>
                    <a:pt x="0" y="176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4" y="177"/>
                    <a:pt x="56" y="174"/>
                    <a:pt x="59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69" name="Freeform 14">
            <a:extLst>
              <a:ext uri="{FF2B5EF4-FFF2-40B4-BE49-F238E27FC236}">
                <a16:creationId xmlns:a16="http://schemas.microsoft.com/office/drawing/2014/main" id="{183EFD16-E809-EB0E-2A62-BBD03F86B5B7}"/>
              </a:ext>
            </a:extLst>
          </p:cNvPr>
          <p:cNvSpPr>
            <a:spLocks noEditPoints="1"/>
          </p:cNvSpPr>
          <p:nvPr/>
        </p:nvSpPr>
        <p:spPr bwMode="auto">
          <a:xfrm>
            <a:off x="3297507" y="1628991"/>
            <a:ext cx="438355" cy="402178"/>
          </a:xfrm>
          <a:custGeom>
            <a:avLst/>
            <a:gdLst>
              <a:gd name="T0" fmla="*/ 156 w 156"/>
              <a:gd name="T1" fmla="*/ 150 h 150"/>
              <a:gd name="T2" fmla="*/ 0 w 156"/>
              <a:gd name="T3" fmla="*/ 150 h 150"/>
              <a:gd name="T4" fmla="*/ 0 w 156"/>
              <a:gd name="T5" fmla="*/ 146 h 150"/>
              <a:gd name="T6" fmla="*/ 58 w 156"/>
              <a:gd name="T7" fmla="*/ 100 h 150"/>
              <a:gd name="T8" fmla="*/ 59 w 156"/>
              <a:gd name="T9" fmla="*/ 95 h 150"/>
              <a:gd name="T10" fmla="*/ 47 w 156"/>
              <a:gd name="T11" fmla="*/ 72 h 150"/>
              <a:gd name="T12" fmla="*/ 41 w 156"/>
              <a:gd name="T13" fmla="*/ 64 h 150"/>
              <a:gd name="T14" fmla="*/ 42 w 156"/>
              <a:gd name="T15" fmla="*/ 46 h 150"/>
              <a:gd name="T16" fmla="*/ 42 w 156"/>
              <a:gd name="T17" fmla="*/ 46 h 150"/>
              <a:gd name="T18" fmla="*/ 50 w 156"/>
              <a:gd name="T19" fmla="*/ 10 h 150"/>
              <a:gd name="T20" fmla="*/ 78 w 156"/>
              <a:gd name="T21" fmla="*/ 0 h 150"/>
              <a:gd name="T22" fmla="*/ 106 w 156"/>
              <a:gd name="T23" fmla="*/ 10 h 150"/>
              <a:gd name="T24" fmla="*/ 114 w 156"/>
              <a:gd name="T25" fmla="*/ 46 h 150"/>
              <a:gd name="T26" fmla="*/ 114 w 156"/>
              <a:gd name="T27" fmla="*/ 46 h 150"/>
              <a:gd name="T28" fmla="*/ 115 w 156"/>
              <a:gd name="T29" fmla="*/ 64 h 150"/>
              <a:gd name="T30" fmla="*/ 109 w 156"/>
              <a:gd name="T31" fmla="*/ 72 h 150"/>
              <a:gd name="T32" fmla="*/ 97 w 156"/>
              <a:gd name="T33" fmla="*/ 95 h 150"/>
              <a:gd name="T34" fmla="*/ 98 w 156"/>
              <a:gd name="T35" fmla="*/ 100 h 150"/>
              <a:gd name="T36" fmla="*/ 156 w 156"/>
              <a:gd name="T37" fmla="*/ 146 h 150"/>
              <a:gd name="T38" fmla="*/ 156 w 156"/>
              <a:gd name="T39" fmla="*/ 150 h 150"/>
              <a:gd name="T40" fmla="*/ 9 w 156"/>
              <a:gd name="T41" fmla="*/ 142 h 150"/>
              <a:gd name="T42" fmla="*/ 147 w 156"/>
              <a:gd name="T43" fmla="*/ 142 h 150"/>
              <a:gd name="T44" fmla="*/ 126 w 156"/>
              <a:gd name="T45" fmla="*/ 121 h 150"/>
              <a:gd name="T46" fmla="*/ 96 w 156"/>
              <a:gd name="T47" fmla="*/ 108 h 150"/>
              <a:gd name="T48" fmla="*/ 89 w 156"/>
              <a:gd name="T49" fmla="*/ 93 h 150"/>
              <a:gd name="T50" fmla="*/ 89 w 156"/>
              <a:gd name="T51" fmla="*/ 92 h 150"/>
              <a:gd name="T52" fmla="*/ 90 w 156"/>
              <a:gd name="T53" fmla="*/ 90 h 150"/>
              <a:gd name="T54" fmla="*/ 102 w 156"/>
              <a:gd name="T55" fmla="*/ 68 h 150"/>
              <a:gd name="T56" fmla="*/ 102 w 156"/>
              <a:gd name="T57" fmla="*/ 64 h 150"/>
              <a:gd name="T58" fmla="*/ 106 w 156"/>
              <a:gd name="T59" fmla="*/ 64 h 150"/>
              <a:gd name="T60" fmla="*/ 108 w 156"/>
              <a:gd name="T61" fmla="*/ 60 h 150"/>
              <a:gd name="T62" fmla="*/ 107 w 156"/>
              <a:gd name="T63" fmla="*/ 51 h 150"/>
              <a:gd name="T64" fmla="*/ 105 w 156"/>
              <a:gd name="T65" fmla="*/ 50 h 150"/>
              <a:gd name="T66" fmla="*/ 106 w 156"/>
              <a:gd name="T67" fmla="*/ 48 h 150"/>
              <a:gd name="T68" fmla="*/ 106 w 156"/>
              <a:gd name="T69" fmla="*/ 45 h 150"/>
              <a:gd name="T70" fmla="*/ 100 w 156"/>
              <a:gd name="T71" fmla="*/ 15 h 150"/>
              <a:gd name="T72" fmla="*/ 78 w 156"/>
              <a:gd name="T73" fmla="*/ 8 h 150"/>
              <a:gd name="T74" fmla="*/ 56 w 156"/>
              <a:gd name="T75" fmla="*/ 15 h 150"/>
              <a:gd name="T76" fmla="*/ 50 w 156"/>
              <a:gd name="T77" fmla="*/ 45 h 150"/>
              <a:gd name="T78" fmla="*/ 50 w 156"/>
              <a:gd name="T79" fmla="*/ 48 h 150"/>
              <a:gd name="T80" fmla="*/ 51 w 156"/>
              <a:gd name="T81" fmla="*/ 50 h 150"/>
              <a:gd name="T82" fmla="*/ 49 w 156"/>
              <a:gd name="T83" fmla="*/ 51 h 150"/>
              <a:gd name="T84" fmla="*/ 48 w 156"/>
              <a:gd name="T85" fmla="*/ 60 h 150"/>
              <a:gd name="T86" fmla="*/ 50 w 156"/>
              <a:gd name="T87" fmla="*/ 64 h 150"/>
              <a:gd name="T88" fmla="*/ 54 w 156"/>
              <a:gd name="T89" fmla="*/ 64 h 150"/>
              <a:gd name="T90" fmla="*/ 54 w 156"/>
              <a:gd name="T91" fmla="*/ 68 h 150"/>
              <a:gd name="T92" fmla="*/ 66 w 156"/>
              <a:gd name="T93" fmla="*/ 90 h 150"/>
              <a:gd name="T94" fmla="*/ 67 w 156"/>
              <a:gd name="T95" fmla="*/ 92 h 150"/>
              <a:gd name="T96" fmla="*/ 67 w 156"/>
              <a:gd name="T97" fmla="*/ 93 h 150"/>
              <a:gd name="T98" fmla="*/ 60 w 156"/>
              <a:gd name="T99" fmla="*/ 108 h 150"/>
              <a:gd name="T100" fmla="*/ 30 w 156"/>
              <a:gd name="T101" fmla="*/ 121 h 150"/>
              <a:gd name="T102" fmla="*/ 9 w 156"/>
              <a:gd name="T103" fmla="*/ 14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6" h="150">
                <a:moveTo>
                  <a:pt x="156" y="150"/>
                </a:moveTo>
                <a:cubicBezTo>
                  <a:pt x="0" y="150"/>
                  <a:pt x="0" y="150"/>
                  <a:pt x="0" y="150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22"/>
                  <a:pt x="46" y="103"/>
                  <a:pt x="58" y="100"/>
                </a:cubicBezTo>
                <a:cubicBezTo>
                  <a:pt x="59" y="99"/>
                  <a:pt x="59" y="97"/>
                  <a:pt x="59" y="95"/>
                </a:cubicBezTo>
                <a:cubicBezTo>
                  <a:pt x="56" y="92"/>
                  <a:pt x="50" y="83"/>
                  <a:pt x="47" y="72"/>
                </a:cubicBezTo>
                <a:cubicBezTo>
                  <a:pt x="44" y="70"/>
                  <a:pt x="42" y="68"/>
                  <a:pt x="41" y="64"/>
                </a:cubicBezTo>
                <a:cubicBezTo>
                  <a:pt x="39" y="58"/>
                  <a:pt x="39" y="51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39"/>
                  <a:pt x="40" y="22"/>
                  <a:pt x="50" y="10"/>
                </a:cubicBezTo>
                <a:cubicBezTo>
                  <a:pt x="56" y="3"/>
                  <a:pt x="66" y="0"/>
                  <a:pt x="78" y="0"/>
                </a:cubicBezTo>
                <a:cubicBezTo>
                  <a:pt x="90" y="0"/>
                  <a:pt x="100" y="3"/>
                  <a:pt x="106" y="10"/>
                </a:cubicBezTo>
                <a:cubicBezTo>
                  <a:pt x="116" y="22"/>
                  <a:pt x="114" y="39"/>
                  <a:pt x="114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17" y="51"/>
                  <a:pt x="117" y="58"/>
                  <a:pt x="115" y="64"/>
                </a:cubicBezTo>
                <a:cubicBezTo>
                  <a:pt x="114" y="68"/>
                  <a:pt x="112" y="70"/>
                  <a:pt x="109" y="72"/>
                </a:cubicBezTo>
                <a:cubicBezTo>
                  <a:pt x="106" y="83"/>
                  <a:pt x="100" y="92"/>
                  <a:pt x="97" y="95"/>
                </a:cubicBezTo>
                <a:cubicBezTo>
                  <a:pt x="97" y="97"/>
                  <a:pt x="97" y="99"/>
                  <a:pt x="98" y="100"/>
                </a:cubicBezTo>
                <a:cubicBezTo>
                  <a:pt x="110" y="103"/>
                  <a:pt x="156" y="122"/>
                  <a:pt x="156" y="146"/>
                </a:cubicBezTo>
                <a:lnTo>
                  <a:pt x="156" y="150"/>
                </a:lnTo>
                <a:close/>
                <a:moveTo>
                  <a:pt x="9" y="142"/>
                </a:moveTo>
                <a:cubicBezTo>
                  <a:pt x="147" y="142"/>
                  <a:pt x="147" y="142"/>
                  <a:pt x="147" y="142"/>
                </a:cubicBezTo>
                <a:cubicBezTo>
                  <a:pt x="145" y="136"/>
                  <a:pt x="138" y="128"/>
                  <a:pt x="126" y="121"/>
                </a:cubicBezTo>
                <a:cubicBezTo>
                  <a:pt x="114" y="114"/>
                  <a:pt x="101" y="109"/>
                  <a:pt x="96" y="108"/>
                </a:cubicBezTo>
                <a:cubicBezTo>
                  <a:pt x="89" y="107"/>
                  <a:pt x="89" y="97"/>
                  <a:pt x="89" y="93"/>
                </a:cubicBezTo>
                <a:cubicBezTo>
                  <a:pt x="89" y="92"/>
                  <a:pt x="89" y="92"/>
                  <a:pt x="89" y="92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100" y="80"/>
                  <a:pt x="102" y="68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7" y="63"/>
                  <a:pt x="108" y="60"/>
                </a:cubicBezTo>
                <a:cubicBezTo>
                  <a:pt x="109" y="56"/>
                  <a:pt x="109" y="52"/>
                  <a:pt x="107" y="51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6" y="48"/>
                  <a:pt x="106" y="48"/>
                  <a:pt x="106" y="48"/>
                </a:cubicBezTo>
                <a:cubicBezTo>
                  <a:pt x="106" y="47"/>
                  <a:pt x="106" y="46"/>
                  <a:pt x="106" y="45"/>
                </a:cubicBezTo>
                <a:cubicBezTo>
                  <a:pt x="106" y="39"/>
                  <a:pt x="108" y="24"/>
                  <a:pt x="100" y="15"/>
                </a:cubicBezTo>
                <a:cubicBezTo>
                  <a:pt x="95" y="10"/>
                  <a:pt x="88" y="8"/>
                  <a:pt x="78" y="8"/>
                </a:cubicBezTo>
                <a:cubicBezTo>
                  <a:pt x="68" y="8"/>
                  <a:pt x="61" y="10"/>
                  <a:pt x="56" y="15"/>
                </a:cubicBezTo>
                <a:cubicBezTo>
                  <a:pt x="48" y="24"/>
                  <a:pt x="50" y="39"/>
                  <a:pt x="50" y="45"/>
                </a:cubicBezTo>
                <a:cubicBezTo>
                  <a:pt x="50" y="46"/>
                  <a:pt x="50" y="47"/>
                  <a:pt x="50" y="48"/>
                </a:cubicBezTo>
                <a:cubicBezTo>
                  <a:pt x="51" y="50"/>
                  <a:pt x="51" y="50"/>
                  <a:pt x="51" y="50"/>
                </a:cubicBezTo>
                <a:cubicBezTo>
                  <a:pt x="49" y="51"/>
                  <a:pt x="49" y="51"/>
                  <a:pt x="49" y="51"/>
                </a:cubicBezTo>
                <a:cubicBezTo>
                  <a:pt x="47" y="52"/>
                  <a:pt x="47" y="56"/>
                  <a:pt x="48" y="60"/>
                </a:cubicBezTo>
                <a:cubicBezTo>
                  <a:pt x="49" y="63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8"/>
                  <a:pt x="54" y="68"/>
                  <a:pt x="54" y="68"/>
                </a:cubicBezTo>
                <a:cubicBezTo>
                  <a:pt x="56" y="80"/>
                  <a:pt x="66" y="90"/>
                  <a:pt x="66" y="90"/>
                </a:cubicBezTo>
                <a:cubicBezTo>
                  <a:pt x="67" y="92"/>
                  <a:pt x="67" y="92"/>
                  <a:pt x="67" y="92"/>
                </a:cubicBezTo>
                <a:cubicBezTo>
                  <a:pt x="67" y="93"/>
                  <a:pt x="67" y="93"/>
                  <a:pt x="67" y="93"/>
                </a:cubicBezTo>
                <a:cubicBezTo>
                  <a:pt x="67" y="97"/>
                  <a:pt x="67" y="107"/>
                  <a:pt x="60" y="108"/>
                </a:cubicBezTo>
                <a:cubicBezTo>
                  <a:pt x="55" y="109"/>
                  <a:pt x="42" y="114"/>
                  <a:pt x="30" y="121"/>
                </a:cubicBezTo>
                <a:cubicBezTo>
                  <a:pt x="18" y="128"/>
                  <a:pt x="11" y="136"/>
                  <a:pt x="9" y="14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70" name="Group 29">
            <a:extLst>
              <a:ext uri="{FF2B5EF4-FFF2-40B4-BE49-F238E27FC236}">
                <a16:creationId xmlns:a16="http://schemas.microsoft.com/office/drawing/2014/main" id="{F3CFAAE5-F24C-608F-FB32-D3A95605DB54}"/>
              </a:ext>
            </a:extLst>
          </p:cNvPr>
          <p:cNvGrpSpPr/>
          <p:nvPr/>
        </p:nvGrpSpPr>
        <p:grpSpPr>
          <a:xfrm>
            <a:off x="3404306" y="2764030"/>
            <a:ext cx="224757" cy="243843"/>
            <a:chOff x="2641601" y="5472113"/>
            <a:chExt cx="211138" cy="239713"/>
          </a:xfrm>
          <a:solidFill>
            <a:srgbClr val="10253F"/>
          </a:solidFill>
        </p:grpSpPr>
        <p:sp>
          <p:nvSpPr>
            <p:cNvPr id="1010" name="Freeform 245">
              <a:extLst>
                <a:ext uri="{FF2B5EF4-FFF2-40B4-BE49-F238E27FC236}">
                  <a16:creationId xmlns:a16="http://schemas.microsoft.com/office/drawing/2014/main" id="{31CA9095-BEAA-E468-A266-2A4FE750E2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1601" y="5516563"/>
              <a:ext cx="211138" cy="195263"/>
            </a:xfrm>
            <a:custGeom>
              <a:avLst/>
              <a:gdLst>
                <a:gd name="T0" fmla="*/ 28 w 56"/>
                <a:gd name="T1" fmla="*/ 8 h 52"/>
                <a:gd name="T2" fmla="*/ 0 w 56"/>
                <a:gd name="T3" fmla="*/ 24 h 52"/>
                <a:gd name="T4" fmla="*/ 20 w 56"/>
                <a:gd name="T5" fmla="*/ 52 h 52"/>
                <a:gd name="T6" fmla="*/ 28 w 56"/>
                <a:gd name="T7" fmla="*/ 48 h 52"/>
                <a:gd name="T8" fmla="*/ 36 w 56"/>
                <a:gd name="T9" fmla="*/ 52 h 52"/>
                <a:gd name="T10" fmla="*/ 56 w 56"/>
                <a:gd name="T11" fmla="*/ 24 h 52"/>
                <a:gd name="T12" fmla="*/ 28 w 56"/>
                <a:gd name="T13" fmla="*/ 8 h 52"/>
                <a:gd name="T14" fmla="*/ 12 w 56"/>
                <a:gd name="T15" fmla="*/ 40 h 52"/>
                <a:gd name="T16" fmla="*/ 12 w 56"/>
                <a:gd name="T17" fmla="*/ 12 h 52"/>
                <a:gd name="T18" fmla="*/ 20 w 56"/>
                <a:gd name="T19" fmla="*/ 12 h 52"/>
                <a:gd name="T20" fmla="*/ 12 w 56"/>
                <a:gd name="T21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52">
                  <a:moveTo>
                    <a:pt x="28" y="8"/>
                  </a:moveTo>
                  <a:cubicBezTo>
                    <a:pt x="7" y="0"/>
                    <a:pt x="0" y="12"/>
                    <a:pt x="0" y="24"/>
                  </a:cubicBezTo>
                  <a:cubicBezTo>
                    <a:pt x="0" y="36"/>
                    <a:pt x="14" y="52"/>
                    <a:pt x="20" y="52"/>
                  </a:cubicBezTo>
                  <a:cubicBezTo>
                    <a:pt x="28" y="52"/>
                    <a:pt x="28" y="48"/>
                    <a:pt x="28" y="48"/>
                  </a:cubicBezTo>
                  <a:cubicBezTo>
                    <a:pt x="28" y="48"/>
                    <a:pt x="28" y="52"/>
                    <a:pt x="36" y="52"/>
                  </a:cubicBezTo>
                  <a:cubicBezTo>
                    <a:pt x="42" y="52"/>
                    <a:pt x="56" y="36"/>
                    <a:pt x="56" y="24"/>
                  </a:cubicBezTo>
                  <a:cubicBezTo>
                    <a:pt x="56" y="12"/>
                    <a:pt x="49" y="0"/>
                    <a:pt x="28" y="8"/>
                  </a:cubicBezTo>
                  <a:close/>
                  <a:moveTo>
                    <a:pt x="12" y="40"/>
                  </a:moveTo>
                  <a:cubicBezTo>
                    <a:pt x="0" y="24"/>
                    <a:pt x="12" y="12"/>
                    <a:pt x="1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2" y="20"/>
                    <a:pt x="1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1" name="Freeform 246">
              <a:extLst>
                <a:ext uri="{FF2B5EF4-FFF2-40B4-BE49-F238E27FC236}">
                  <a16:creationId xmlns:a16="http://schemas.microsoft.com/office/drawing/2014/main" id="{7C58D885-16A8-9874-9D9C-536E99A9B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638" y="5472113"/>
              <a:ext cx="60325" cy="60325"/>
            </a:xfrm>
            <a:custGeom>
              <a:avLst/>
              <a:gdLst>
                <a:gd name="T0" fmla="*/ 16 w 16"/>
                <a:gd name="T1" fmla="*/ 16 h 16"/>
                <a:gd name="T2" fmla="*/ 8 w 16"/>
                <a:gd name="T3" fmla="*/ 0 h 16"/>
                <a:gd name="T4" fmla="*/ 0 w 16"/>
                <a:gd name="T5" fmla="*/ 0 h 16"/>
                <a:gd name="T6" fmla="*/ 12 w 16"/>
                <a:gd name="T7" fmla="*/ 16 h 16"/>
                <a:gd name="T8" fmla="*/ 16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16"/>
                  </a:moveTo>
                  <a:cubicBezTo>
                    <a:pt x="12" y="8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2" name="Freeform 247">
              <a:extLst>
                <a:ext uri="{FF2B5EF4-FFF2-40B4-BE49-F238E27FC236}">
                  <a16:creationId xmlns:a16="http://schemas.microsoft.com/office/drawing/2014/main" id="{AB64A742-2DB7-F887-90D1-1A0B8DC20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63" y="5472113"/>
              <a:ext cx="74613" cy="60325"/>
            </a:xfrm>
            <a:custGeom>
              <a:avLst/>
              <a:gdLst>
                <a:gd name="T0" fmla="*/ 20 w 20"/>
                <a:gd name="T1" fmla="*/ 0 h 16"/>
                <a:gd name="T2" fmla="*/ 0 w 20"/>
                <a:gd name="T3" fmla="*/ 16 h 16"/>
                <a:gd name="T4" fmla="*/ 20 w 2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20" y="0"/>
                  </a:moveTo>
                  <a:cubicBezTo>
                    <a:pt x="20" y="0"/>
                    <a:pt x="0" y="0"/>
                    <a:pt x="0" y="16"/>
                  </a:cubicBezTo>
                  <a:cubicBezTo>
                    <a:pt x="0" y="16"/>
                    <a:pt x="20" y="16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71" name="Group 33">
            <a:extLst>
              <a:ext uri="{FF2B5EF4-FFF2-40B4-BE49-F238E27FC236}">
                <a16:creationId xmlns:a16="http://schemas.microsoft.com/office/drawing/2014/main" id="{3D830EEF-1CFD-DEED-36AE-546036032367}"/>
              </a:ext>
            </a:extLst>
          </p:cNvPr>
          <p:cNvGrpSpPr/>
          <p:nvPr/>
        </p:nvGrpSpPr>
        <p:grpSpPr>
          <a:xfrm>
            <a:off x="3404306" y="3646007"/>
            <a:ext cx="224757" cy="216197"/>
            <a:chOff x="5016501" y="1625601"/>
            <a:chExt cx="239713" cy="241300"/>
          </a:xfrm>
          <a:solidFill>
            <a:srgbClr val="10253F"/>
          </a:solidFill>
        </p:grpSpPr>
        <p:sp>
          <p:nvSpPr>
            <p:cNvPr id="1007" name="Oval 116">
              <a:extLst>
                <a:ext uri="{FF2B5EF4-FFF2-40B4-BE49-F238E27FC236}">
                  <a16:creationId xmlns:a16="http://schemas.microsoft.com/office/drawing/2014/main" id="{88EC48A1-0BE0-7F2B-3DD2-EE9AFD3FD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501" y="1803401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8" name="Freeform 117">
              <a:extLst>
                <a:ext uri="{FF2B5EF4-FFF2-40B4-BE49-F238E27FC236}">
                  <a16:creationId xmlns:a16="http://schemas.microsoft.com/office/drawing/2014/main" id="{CC3BCA6D-C759-E200-BC66-65417F6F1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1709738"/>
              <a:ext cx="153988" cy="157163"/>
            </a:xfrm>
            <a:custGeom>
              <a:avLst/>
              <a:gdLst>
                <a:gd name="T0" fmla="*/ 0 w 41"/>
                <a:gd name="T1" fmla="*/ 0 h 42"/>
                <a:gd name="T2" fmla="*/ 0 w 41"/>
                <a:gd name="T3" fmla="*/ 11 h 42"/>
                <a:gd name="T4" fmla="*/ 21 w 41"/>
                <a:gd name="T5" fmla="*/ 20 h 42"/>
                <a:gd name="T6" fmla="*/ 30 w 41"/>
                <a:gd name="T7" fmla="*/ 42 h 42"/>
                <a:gd name="T8" fmla="*/ 41 w 41"/>
                <a:gd name="T9" fmla="*/ 42 h 42"/>
                <a:gd name="T10" fmla="*/ 0 w 41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2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8" y="11"/>
                    <a:pt x="15" y="15"/>
                    <a:pt x="21" y="20"/>
                  </a:cubicBezTo>
                  <a:cubicBezTo>
                    <a:pt x="26" y="26"/>
                    <a:pt x="30" y="33"/>
                    <a:pt x="30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19"/>
                    <a:pt x="2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9" name="Freeform 118">
              <a:extLst>
                <a:ext uri="{FF2B5EF4-FFF2-40B4-BE49-F238E27FC236}">
                  <a16:creationId xmlns:a16="http://schemas.microsoft.com/office/drawing/2014/main" id="{912BF590-988F-F6ED-EE0C-CC99CA12B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1625601"/>
              <a:ext cx="236538" cy="241300"/>
            </a:xfrm>
            <a:custGeom>
              <a:avLst/>
              <a:gdLst>
                <a:gd name="T0" fmla="*/ 0 w 63"/>
                <a:gd name="T1" fmla="*/ 0 h 64"/>
                <a:gd name="T2" fmla="*/ 0 w 63"/>
                <a:gd name="T3" fmla="*/ 11 h 64"/>
                <a:gd name="T4" fmla="*/ 52 w 63"/>
                <a:gd name="T5" fmla="*/ 64 h 64"/>
                <a:gd name="T6" fmla="*/ 63 w 63"/>
                <a:gd name="T7" fmla="*/ 64 h 64"/>
                <a:gd name="T8" fmla="*/ 0 w 63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8" y="12"/>
                    <a:pt x="51" y="35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29"/>
                    <a:pt x="3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72" name="Group 37">
            <a:extLst>
              <a:ext uri="{FF2B5EF4-FFF2-40B4-BE49-F238E27FC236}">
                <a16:creationId xmlns:a16="http://schemas.microsoft.com/office/drawing/2014/main" id="{E5C50F1C-FCC5-1A1A-01A9-6D2B65D731E9}"/>
              </a:ext>
            </a:extLst>
          </p:cNvPr>
          <p:cNvGrpSpPr/>
          <p:nvPr/>
        </p:nvGrpSpPr>
        <p:grpSpPr>
          <a:xfrm>
            <a:off x="3969991" y="1594967"/>
            <a:ext cx="282587" cy="186539"/>
            <a:chOff x="3092451" y="1625601"/>
            <a:chExt cx="241300" cy="166688"/>
          </a:xfrm>
          <a:solidFill>
            <a:srgbClr val="10253F"/>
          </a:solidFill>
        </p:grpSpPr>
        <p:sp>
          <p:nvSpPr>
            <p:cNvPr id="1005" name="Freeform 112">
              <a:extLst>
                <a:ext uri="{FF2B5EF4-FFF2-40B4-BE49-F238E27FC236}">
                  <a16:creationId xmlns:a16="http://schemas.microsoft.com/office/drawing/2014/main" id="{5B5E9CEA-8EA3-1C6E-88A6-8A14A48C9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451" y="1625601"/>
              <a:ext cx="165100" cy="166688"/>
            </a:xfrm>
            <a:custGeom>
              <a:avLst/>
              <a:gdLst>
                <a:gd name="T0" fmla="*/ 40 w 44"/>
                <a:gd name="T1" fmla="*/ 0 h 44"/>
                <a:gd name="T2" fmla="*/ 4 w 44"/>
                <a:gd name="T3" fmla="*/ 0 h 44"/>
                <a:gd name="T4" fmla="*/ 0 w 44"/>
                <a:gd name="T5" fmla="*/ 4 h 44"/>
                <a:gd name="T6" fmla="*/ 0 w 44"/>
                <a:gd name="T7" fmla="*/ 40 h 44"/>
                <a:gd name="T8" fmla="*/ 4 w 44"/>
                <a:gd name="T9" fmla="*/ 44 h 44"/>
                <a:gd name="T10" fmla="*/ 40 w 44"/>
                <a:gd name="T11" fmla="*/ 44 h 44"/>
                <a:gd name="T12" fmla="*/ 44 w 44"/>
                <a:gd name="T13" fmla="*/ 40 h 44"/>
                <a:gd name="T14" fmla="*/ 44 w 44"/>
                <a:gd name="T15" fmla="*/ 4 h 44"/>
                <a:gd name="T16" fmla="*/ 40 w 44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4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2" y="44"/>
                    <a:pt x="44" y="42"/>
                    <a:pt x="44" y="40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6" name="Freeform 113">
              <a:extLst>
                <a:ext uri="{FF2B5EF4-FFF2-40B4-BE49-F238E27FC236}">
                  <a16:creationId xmlns:a16="http://schemas.microsoft.com/office/drawing/2014/main" id="{8CEEC314-323D-6E44-4A86-5A8314A08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1649413"/>
              <a:ext cx="60325" cy="119063"/>
            </a:xfrm>
            <a:custGeom>
              <a:avLst/>
              <a:gdLst>
                <a:gd name="T0" fmla="*/ 13 w 16"/>
                <a:gd name="T1" fmla="*/ 1 h 32"/>
                <a:gd name="T2" fmla="*/ 5 w 16"/>
                <a:gd name="T3" fmla="*/ 5 h 32"/>
                <a:gd name="T4" fmla="*/ 0 w 16"/>
                <a:gd name="T5" fmla="*/ 8 h 32"/>
                <a:gd name="T6" fmla="*/ 0 w 16"/>
                <a:gd name="T7" fmla="*/ 23 h 32"/>
                <a:gd name="T8" fmla="*/ 5 w 16"/>
                <a:gd name="T9" fmla="*/ 27 h 32"/>
                <a:gd name="T10" fmla="*/ 13 w 16"/>
                <a:gd name="T11" fmla="*/ 31 h 32"/>
                <a:gd name="T12" fmla="*/ 16 w 16"/>
                <a:gd name="T13" fmla="*/ 29 h 32"/>
                <a:gd name="T14" fmla="*/ 16 w 16"/>
                <a:gd name="T15" fmla="*/ 3 h 32"/>
                <a:gd name="T16" fmla="*/ 13 w 16"/>
                <a:gd name="T1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2">
                  <a:moveTo>
                    <a:pt x="13" y="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2" y="7"/>
                    <a:pt x="0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24"/>
                    <a:pt x="4" y="26"/>
                    <a:pt x="5" y="27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2"/>
                    <a:pt x="16" y="31"/>
                    <a:pt x="16" y="29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4" y="0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73" name="Freeform 153">
            <a:extLst>
              <a:ext uri="{FF2B5EF4-FFF2-40B4-BE49-F238E27FC236}">
                <a16:creationId xmlns:a16="http://schemas.microsoft.com/office/drawing/2014/main" id="{89CEF866-821E-D4B0-792E-8B4CB2E92C5A}"/>
              </a:ext>
            </a:extLst>
          </p:cNvPr>
          <p:cNvSpPr>
            <a:spLocks/>
          </p:cNvSpPr>
          <p:nvPr/>
        </p:nvSpPr>
        <p:spPr bwMode="auto">
          <a:xfrm>
            <a:off x="3380038" y="4047141"/>
            <a:ext cx="273291" cy="261154"/>
          </a:xfrm>
          <a:custGeom>
            <a:avLst/>
            <a:gdLst>
              <a:gd name="T0" fmla="*/ 50 w 62"/>
              <a:gd name="T1" fmla="*/ 49 h 62"/>
              <a:gd name="T2" fmla="*/ 44 w 62"/>
              <a:gd name="T3" fmla="*/ 54 h 62"/>
              <a:gd name="T4" fmla="*/ 24 w 62"/>
              <a:gd name="T5" fmla="*/ 54 h 62"/>
              <a:gd name="T6" fmla="*/ 21 w 62"/>
              <a:gd name="T7" fmla="*/ 50 h 62"/>
              <a:gd name="T8" fmla="*/ 24 w 62"/>
              <a:gd name="T9" fmla="*/ 42 h 62"/>
              <a:gd name="T10" fmla="*/ 56 w 62"/>
              <a:gd name="T11" fmla="*/ 42 h 62"/>
              <a:gd name="T12" fmla="*/ 62 w 62"/>
              <a:gd name="T13" fmla="*/ 14 h 62"/>
              <a:gd name="T14" fmla="*/ 11 w 62"/>
              <a:gd name="T15" fmla="*/ 7 h 62"/>
              <a:gd name="T16" fmla="*/ 7 w 62"/>
              <a:gd name="T17" fmla="*/ 5 h 62"/>
              <a:gd name="T18" fmla="*/ 7 w 62"/>
              <a:gd name="T19" fmla="*/ 4 h 62"/>
              <a:gd name="T20" fmla="*/ 4 w 62"/>
              <a:gd name="T21" fmla="*/ 0 h 62"/>
              <a:gd name="T22" fmla="*/ 0 w 62"/>
              <a:gd name="T23" fmla="*/ 4 h 62"/>
              <a:gd name="T24" fmla="*/ 4 w 62"/>
              <a:gd name="T25" fmla="*/ 8 h 62"/>
              <a:gd name="T26" fmla="*/ 4 w 62"/>
              <a:gd name="T27" fmla="*/ 8 h 62"/>
              <a:gd name="T28" fmla="*/ 9 w 62"/>
              <a:gd name="T29" fmla="*/ 11 h 62"/>
              <a:gd name="T30" fmla="*/ 17 w 62"/>
              <a:gd name="T31" fmla="*/ 42 h 62"/>
              <a:gd name="T32" fmla="*/ 19 w 62"/>
              <a:gd name="T33" fmla="*/ 42 h 62"/>
              <a:gd name="T34" fmla="*/ 17 w 62"/>
              <a:gd name="T35" fmla="*/ 49 h 62"/>
              <a:gd name="T36" fmla="*/ 17 w 62"/>
              <a:gd name="T37" fmla="*/ 49 h 62"/>
              <a:gd name="T38" fmla="*/ 10 w 62"/>
              <a:gd name="T39" fmla="*/ 55 h 62"/>
              <a:gd name="T40" fmla="*/ 17 w 62"/>
              <a:gd name="T41" fmla="*/ 62 h 62"/>
              <a:gd name="T42" fmla="*/ 23 w 62"/>
              <a:gd name="T43" fmla="*/ 58 h 62"/>
              <a:gd name="T44" fmla="*/ 44 w 62"/>
              <a:gd name="T45" fmla="*/ 58 h 62"/>
              <a:gd name="T46" fmla="*/ 50 w 62"/>
              <a:gd name="T47" fmla="*/ 62 h 62"/>
              <a:gd name="T48" fmla="*/ 57 w 62"/>
              <a:gd name="T49" fmla="*/ 55 h 62"/>
              <a:gd name="T50" fmla="*/ 50 w 62"/>
              <a:gd name="T51" fmla="*/ 4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62">
                <a:moveTo>
                  <a:pt x="50" y="49"/>
                </a:moveTo>
                <a:cubicBezTo>
                  <a:pt x="47" y="49"/>
                  <a:pt x="45" y="51"/>
                  <a:pt x="4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3" y="52"/>
                  <a:pt x="22" y="51"/>
                  <a:pt x="21" y="50"/>
                </a:cubicBezTo>
                <a:cubicBezTo>
                  <a:pt x="24" y="42"/>
                  <a:pt x="24" y="42"/>
                  <a:pt x="24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62" y="14"/>
                  <a:pt x="62" y="14"/>
                  <a:pt x="62" y="14"/>
                </a:cubicBezTo>
                <a:cubicBezTo>
                  <a:pt x="11" y="7"/>
                  <a:pt x="11" y="7"/>
                  <a:pt x="11" y="7"/>
                </a:cubicBezTo>
                <a:cubicBezTo>
                  <a:pt x="7" y="5"/>
                  <a:pt x="7" y="5"/>
                  <a:pt x="7" y="5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6" y="0"/>
                  <a:pt x="4" y="0"/>
                </a:cubicBezTo>
                <a:cubicBezTo>
                  <a:pt x="1" y="0"/>
                  <a:pt x="0" y="2"/>
                  <a:pt x="0" y="4"/>
                </a:cubicBezTo>
                <a:cubicBezTo>
                  <a:pt x="0" y="6"/>
                  <a:pt x="1" y="8"/>
                  <a:pt x="4" y="8"/>
                </a:cubicBezTo>
                <a:cubicBezTo>
                  <a:pt x="4" y="8"/>
                  <a:pt x="4" y="8"/>
                  <a:pt x="4" y="8"/>
                </a:cubicBezTo>
                <a:cubicBezTo>
                  <a:pt x="9" y="11"/>
                  <a:pt x="9" y="11"/>
                  <a:pt x="9" y="11"/>
                </a:cubicBezTo>
                <a:cubicBezTo>
                  <a:pt x="17" y="42"/>
                  <a:pt x="17" y="42"/>
                  <a:pt x="17" y="42"/>
                </a:cubicBezTo>
                <a:cubicBezTo>
                  <a:pt x="19" y="42"/>
                  <a:pt x="19" y="42"/>
                  <a:pt x="19" y="42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3" y="49"/>
                  <a:pt x="10" y="52"/>
                  <a:pt x="10" y="55"/>
                </a:cubicBezTo>
                <a:cubicBezTo>
                  <a:pt x="10" y="59"/>
                  <a:pt x="13" y="62"/>
                  <a:pt x="17" y="62"/>
                </a:cubicBezTo>
                <a:cubicBezTo>
                  <a:pt x="20" y="62"/>
                  <a:pt x="22" y="60"/>
                  <a:pt x="2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60"/>
                  <a:pt x="47" y="62"/>
                  <a:pt x="50" y="62"/>
                </a:cubicBezTo>
                <a:cubicBezTo>
                  <a:pt x="54" y="62"/>
                  <a:pt x="57" y="59"/>
                  <a:pt x="57" y="55"/>
                </a:cubicBezTo>
                <a:cubicBezTo>
                  <a:pt x="57" y="52"/>
                  <a:pt x="54" y="49"/>
                  <a:pt x="50" y="49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74" name="Freeform 322">
            <a:extLst>
              <a:ext uri="{FF2B5EF4-FFF2-40B4-BE49-F238E27FC236}">
                <a16:creationId xmlns:a16="http://schemas.microsoft.com/office/drawing/2014/main" id="{AC50B786-A83F-E83A-D64B-18F1A28C35F0}"/>
              </a:ext>
            </a:extLst>
          </p:cNvPr>
          <p:cNvSpPr>
            <a:spLocks/>
          </p:cNvSpPr>
          <p:nvPr/>
        </p:nvSpPr>
        <p:spPr bwMode="auto">
          <a:xfrm>
            <a:off x="3384687" y="3192809"/>
            <a:ext cx="263995" cy="268261"/>
          </a:xfrm>
          <a:custGeom>
            <a:avLst/>
            <a:gdLst>
              <a:gd name="T0" fmla="*/ 32 w 60"/>
              <a:gd name="T1" fmla="*/ 4 h 64"/>
              <a:gd name="T2" fmla="*/ 32 w 60"/>
              <a:gd name="T3" fmla="*/ 2 h 64"/>
              <a:gd name="T4" fmla="*/ 30 w 60"/>
              <a:gd name="T5" fmla="*/ 0 h 64"/>
              <a:gd name="T6" fmla="*/ 28 w 60"/>
              <a:gd name="T7" fmla="*/ 2 h 64"/>
              <a:gd name="T8" fmla="*/ 28 w 60"/>
              <a:gd name="T9" fmla="*/ 4 h 64"/>
              <a:gd name="T10" fmla="*/ 0 w 60"/>
              <a:gd name="T11" fmla="*/ 34 h 64"/>
              <a:gd name="T12" fmla="*/ 0 w 60"/>
              <a:gd name="T13" fmla="*/ 36 h 64"/>
              <a:gd name="T14" fmla="*/ 0 w 60"/>
              <a:gd name="T15" fmla="*/ 36 h 64"/>
              <a:gd name="T16" fmla="*/ 10 w 60"/>
              <a:gd name="T17" fmla="*/ 28 h 64"/>
              <a:gd name="T18" fmla="*/ 20 w 60"/>
              <a:gd name="T19" fmla="*/ 36 h 64"/>
              <a:gd name="T20" fmla="*/ 20 w 60"/>
              <a:gd name="T21" fmla="*/ 36 h 64"/>
              <a:gd name="T22" fmla="*/ 28 w 60"/>
              <a:gd name="T23" fmla="*/ 28 h 64"/>
              <a:gd name="T24" fmla="*/ 28 w 60"/>
              <a:gd name="T25" fmla="*/ 50 h 64"/>
              <a:gd name="T26" fmla="*/ 22 w 60"/>
              <a:gd name="T27" fmla="*/ 60 h 64"/>
              <a:gd name="T28" fmla="*/ 16 w 60"/>
              <a:gd name="T29" fmla="*/ 54 h 64"/>
              <a:gd name="T30" fmla="*/ 14 w 60"/>
              <a:gd name="T31" fmla="*/ 52 h 64"/>
              <a:gd name="T32" fmla="*/ 12 w 60"/>
              <a:gd name="T33" fmla="*/ 54 h 64"/>
              <a:gd name="T34" fmla="*/ 22 w 60"/>
              <a:gd name="T35" fmla="*/ 64 h 64"/>
              <a:gd name="T36" fmla="*/ 32 w 60"/>
              <a:gd name="T37" fmla="*/ 50 h 64"/>
              <a:gd name="T38" fmla="*/ 32 w 60"/>
              <a:gd name="T39" fmla="*/ 28 h 64"/>
              <a:gd name="T40" fmla="*/ 40 w 60"/>
              <a:gd name="T41" fmla="*/ 36 h 64"/>
              <a:gd name="T42" fmla="*/ 40 w 60"/>
              <a:gd name="T43" fmla="*/ 36 h 64"/>
              <a:gd name="T44" fmla="*/ 50 w 60"/>
              <a:gd name="T45" fmla="*/ 28 h 64"/>
              <a:gd name="T46" fmla="*/ 60 w 60"/>
              <a:gd name="T47" fmla="*/ 36 h 64"/>
              <a:gd name="T48" fmla="*/ 60 w 60"/>
              <a:gd name="T49" fmla="*/ 36 h 64"/>
              <a:gd name="T50" fmla="*/ 60 w 60"/>
              <a:gd name="T51" fmla="*/ 34 h 64"/>
              <a:gd name="T52" fmla="*/ 32 w 60"/>
              <a:gd name="T53" fmla="*/ 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0" h="64">
                <a:moveTo>
                  <a:pt x="32" y="4"/>
                </a:moveTo>
                <a:cubicBezTo>
                  <a:pt x="32" y="2"/>
                  <a:pt x="32" y="2"/>
                  <a:pt x="32" y="2"/>
                </a:cubicBezTo>
                <a:cubicBezTo>
                  <a:pt x="32" y="1"/>
                  <a:pt x="31" y="0"/>
                  <a:pt x="30" y="0"/>
                </a:cubicBezTo>
                <a:cubicBezTo>
                  <a:pt x="29" y="0"/>
                  <a:pt x="28" y="1"/>
                  <a:pt x="28" y="2"/>
                </a:cubicBezTo>
                <a:cubicBezTo>
                  <a:pt x="28" y="4"/>
                  <a:pt x="28" y="4"/>
                  <a:pt x="28" y="4"/>
                </a:cubicBezTo>
                <a:cubicBezTo>
                  <a:pt x="12" y="5"/>
                  <a:pt x="0" y="18"/>
                  <a:pt x="0" y="34"/>
                </a:cubicBezTo>
                <a:cubicBezTo>
                  <a:pt x="0" y="35"/>
                  <a:pt x="0" y="35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1" y="31"/>
                  <a:pt x="5" y="28"/>
                  <a:pt x="10" y="28"/>
                </a:cubicBezTo>
                <a:cubicBezTo>
                  <a:pt x="15" y="28"/>
                  <a:pt x="19" y="31"/>
                  <a:pt x="20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1" y="32"/>
                  <a:pt x="24" y="29"/>
                  <a:pt x="28" y="28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60"/>
                  <a:pt x="26" y="60"/>
                  <a:pt x="22" y="60"/>
                </a:cubicBezTo>
                <a:cubicBezTo>
                  <a:pt x="16" y="60"/>
                  <a:pt x="16" y="58"/>
                  <a:pt x="16" y="54"/>
                </a:cubicBezTo>
                <a:cubicBezTo>
                  <a:pt x="16" y="53"/>
                  <a:pt x="15" y="52"/>
                  <a:pt x="14" y="52"/>
                </a:cubicBezTo>
                <a:cubicBezTo>
                  <a:pt x="13" y="52"/>
                  <a:pt x="12" y="53"/>
                  <a:pt x="12" y="54"/>
                </a:cubicBezTo>
                <a:cubicBezTo>
                  <a:pt x="12" y="58"/>
                  <a:pt x="12" y="64"/>
                  <a:pt x="22" y="64"/>
                </a:cubicBezTo>
                <a:cubicBezTo>
                  <a:pt x="27" y="64"/>
                  <a:pt x="32" y="63"/>
                  <a:pt x="32" y="50"/>
                </a:cubicBezTo>
                <a:cubicBezTo>
                  <a:pt x="32" y="28"/>
                  <a:pt x="32" y="28"/>
                  <a:pt x="32" y="28"/>
                </a:cubicBezTo>
                <a:cubicBezTo>
                  <a:pt x="36" y="29"/>
                  <a:pt x="39" y="32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1" y="31"/>
                  <a:pt x="45" y="28"/>
                  <a:pt x="50" y="28"/>
                </a:cubicBezTo>
                <a:cubicBezTo>
                  <a:pt x="55" y="28"/>
                  <a:pt x="59" y="31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60" y="35"/>
                  <a:pt x="60" y="34"/>
                </a:cubicBezTo>
                <a:cubicBezTo>
                  <a:pt x="60" y="18"/>
                  <a:pt x="48" y="5"/>
                  <a:pt x="32" y="4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75" name="Freeform 391">
            <a:extLst>
              <a:ext uri="{FF2B5EF4-FFF2-40B4-BE49-F238E27FC236}">
                <a16:creationId xmlns:a16="http://schemas.microsoft.com/office/drawing/2014/main" id="{329474FF-E0ED-4090-E39B-8BA0C466F1F0}"/>
              </a:ext>
            </a:extLst>
          </p:cNvPr>
          <p:cNvSpPr>
            <a:spLocks noEditPoints="1"/>
          </p:cNvSpPr>
          <p:nvPr/>
        </p:nvSpPr>
        <p:spPr bwMode="auto">
          <a:xfrm>
            <a:off x="3970920" y="1159423"/>
            <a:ext cx="280728" cy="268261"/>
          </a:xfrm>
          <a:custGeom>
            <a:avLst/>
            <a:gdLst>
              <a:gd name="T0" fmla="*/ 123 w 151"/>
              <a:gd name="T1" fmla="*/ 94 h 151"/>
              <a:gd name="T2" fmla="*/ 123 w 151"/>
              <a:gd name="T3" fmla="*/ 66 h 151"/>
              <a:gd name="T4" fmla="*/ 85 w 151"/>
              <a:gd name="T5" fmla="*/ 66 h 151"/>
              <a:gd name="T6" fmla="*/ 85 w 151"/>
              <a:gd name="T7" fmla="*/ 57 h 151"/>
              <a:gd name="T8" fmla="*/ 113 w 151"/>
              <a:gd name="T9" fmla="*/ 57 h 151"/>
              <a:gd name="T10" fmla="*/ 113 w 151"/>
              <a:gd name="T11" fmla="*/ 0 h 151"/>
              <a:gd name="T12" fmla="*/ 47 w 151"/>
              <a:gd name="T13" fmla="*/ 0 h 151"/>
              <a:gd name="T14" fmla="*/ 47 w 151"/>
              <a:gd name="T15" fmla="*/ 57 h 151"/>
              <a:gd name="T16" fmla="*/ 75 w 151"/>
              <a:gd name="T17" fmla="*/ 57 h 151"/>
              <a:gd name="T18" fmla="*/ 75 w 151"/>
              <a:gd name="T19" fmla="*/ 66 h 151"/>
              <a:gd name="T20" fmla="*/ 28 w 151"/>
              <a:gd name="T21" fmla="*/ 66 h 151"/>
              <a:gd name="T22" fmla="*/ 28 w 151"/>
              <a:gd name="T23" fmla="*/ 94 h 151"/>
              <a:gd name="T24" fmla="*/ 0 w 151"/>
              <a:gd name="T25" fmla="*/ 94 h 151"/>
              <a:gd name="T26" fmla="*/ 0 w 151"/>
              <a:gd name="T27" fmla="*/ 151 h 151"/>
              <a:gd name="T28" fmla="*/ 66 w 151"/>
              <a:gd name="T29" fmla="*/ 151 h 151"/>
              <a:gd name="T30" fmla="*/ 66 w 151"/>
              <a:gd name="T31" fmla="*/ 94 h 151"/>
              <a:gd name="T32" fmla="*/ 37 w 151"/>
              <a:gd name="T33" fmla="*/ 94 h 151"/>
              <a:gd name="T34" fmla="*/ 37 w 151"/>
              <a:gd name="T35" fmla="*/ 75 h 151"/>
              <a:gd name="T36" fmla="*/ 113 w 151"/>
              <a:gd name="T37" fmla="*/ 75 h 151"/>
              <a:gd name="T38" fmla="*/ 113 w 151"/>
              <a:gd name="T39" fmla="*/ 94 h 151"/>
              <a:gd name="T40" fmla="*/ 85 w 151"/>
              <a:gd name="T41" fmla="*/ 94 h 151"/>
              <a:gd name="T42" fmla="*/ 85 w 151"/>
              <a:gd name="T43" fmla="*/ 151 h 151"/>
              <a:gd name="T44" fmla="*/ 151 w 151"/>
              <a:gd name="T45" fmla="*/ 151 h 151"/>
              <a:gd name="T46" fmla="*/ 151 w 151"/>
              <a:gd name="T47" fmla="*/ 94 h 151"/>
              <a:gd name="T48" fmla="*/ 123 w 151"/>
              <a:gd name="T49" fmla="*/ 94 h 151"/>
              <a:gd name="T50" fmla="*/ 56 w 151"/>
              <a:gd name="T51" fmla="*/ 104 h 151"/>
              <a:gd name="T52" fmla="*/ 56 w 151"/>
              <a:gd name="T53" fmla="*/ 113 h 151"/>
              <a:gd name="T54" fmla="*/ 9 w 151"/>
              <a:gd name="T55" fmla="*/ 113 h 151"/>
              <a:gd name="T56" fmla="*/ 9 w 151"/>
              <a:gd name="T57" fmla="*/ 104 h 151"/>
              <a:gd name="T58" fmla="*/ 56 w 151"/>
              <a:gd name="T59" fmla="*/ 104 h 151"/>
              <a:gd name="T60" fmla="*/ 56 w 151"/>
              <a:gd name="T61" fmla="*/ 19 h 151"/>
              <a:gd name="T62" fmla="*/ 56 w 151"/>
              <a:gd name="T63" fmla="*/ 9 h 151"/>
              <a:gd name="T64" fmla="*/ 104 w 151"/>
              <a:gd name="T65" fmla="*/ 9 h 151"/>
              <a:gd name="T66" fmla="*/ 104 w 151"/>
              <a:gd name="T67" fmla="*/ 19 h 151"/>
              <a:gd name="T68" fmla="*/ 56 w 151"/>
              <a:gd name="T69" fmla="*/ 19 h 151"/>
              <a:gd name="T70" fmla="*/ 142 w 151"/>
              <a:gd name="T71" fmla="*/ 113 h 151"/>
              <a:gd name="T72" fmla="*/ 94 w 151"/>
              <a:gd name="T73" fmla="*/ 113 h 151"/>
              <a:gd name="T74" fmla="*/ 94 w 151"/>
              <a:gd name="T75" fmla="*/ 104 h 151"/>
              <a:gd name="T76" fmla="*/ 142 w 151"/>
              <a:gd name="T77" fmla="*/ 104 h 151"/>
              <a:gd name="T78" fmla="*/ 142 w 151"/>
              <a:gd name="T79" fmla="*/ 11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1" h="151">
                <a:moveTo>
                  <a:pt x="123" y="94"/>
                </a:moveTo>
                <a:lnTo>
                  <a:pt x="123" y="66"/>
                </a:lnTo>
                <a:lnTo>
                  <a:pt x="85" y="66"/>
                </a:lnTo>
                <a:lnTo>
                  <a:pt x="85" y="57"/>
                </a:lnTo>
                <a:lnTo>
                  <a:pt x="113" y="57"/>
                </a:lnTo>
                <a:lnTo>
                  <a:pt x="113" y="0"/>
                </a:lnTo>
                <a:lnTo>
                  <a:pt x="47" y="0"/>
                </a:lnTo>
                <a:lnTo>
                  <a:pt x="47" y="57"/>
                </a:lnTo>
                <a:lnTo>
                  <a:pt x="75" y="57"/>
                </a:lnTo>
                <a:lnTo>
                  <a:pt x="75" y="66"/>
                </a:lnTo>
                <a:lnTo>
                  <a:pt x="28" y="66"/>
                </a:lnTo>
                <a:lnTo>
                  <a:pt x="28" y="94"/>
                </a:lnTo>
                <a:lnTo>
                  <a:pt x="0" y="94"/>
                </a:lnTo>
                <a:lnTo>
                  <a:pt x="0" y="151"/>
                </a:lnTo>
                <a:lnTo>
                  <a:pt x="66" y="151"/>
                </a:lnTo>
                <a:lnTo>
                  <a:pt x="66" y="94"/>
                </a:lnTo>
                <a:lnTo>
                  <a:pt x="37" y="94"/>
                </a:lnTo>
                <a:lnTo>
                  <a:pt x="37" y="75"/>
                </a:lnTo>
                <a:lnTo>
                  <a:pt x="113" y="75"/>
                </a:lnTo>
                <a:lnTo>
                  <a:pt x="113" y="94"/>
                </a:lnTo>
                <a:lnTo>
                  <a:pt x="85" y="94"/>
                </a:lnTo>
                <a:lnTo>
                  <a:pt x="85" y="151"/>
                </a:lnTo>
                <a:lnTo>
                  <a:pt x="151" y="151"/>
                </a:lnTo>
                <a:lnTo>
                  <a:pt x="151" y="94"/>
                </a:lnTo>
                <a:lnTo>
                  <a:pt x="123" y="94"/>
                </a:lnTo>
                <a:close/>
                <a:moveTo>
                  <a:pt x="56" y="104"/>
                </a:moveTo>
                <a:lnTo>
                  <a:pt x="56" y="113"/>
                </a:lnTo>
                <a:lnTo>
                  <a:pt x="9" y="113"/>
                </a:lnTo>
                <a:lnTo>
                  <a:pt x="9" y="104"/>
                </a:lnTo>
                <a:lnTo>
                  <a:pt x="56" y="104"/>
                </a:lnTo>
                <a:close/>
                <a:moveTo>
                  <a:pt x="56" y="19"/>
                </a:moveTo>
                <a:lnTo>
                  <a:pt x="56" y="9"/>
                </a:lnTo>
                <a:lnTo>
                  <a:pt x="104" y="9"/>
                </a:lnTo>
                <a:lnTo>
                  <a:pt x="104" y="19"/>
                </a:lnTo>
                <a:lnTo>
                  <a:pt x="56" y="19"/>
                </a:lnTo>
                <a:close/>
                <a:moveTo>
                  <a:pt x="142" y="113"/>
                </a:moveTo>
                <a:lnTo>
                  <a:pt x="94" y="113"/>
                </a:lnTo>
                <a:lnTo>
                  <a:pt x="94" y="104"/>
                </a:lnTo>
                <a:lnTo>
                  <a:pt x="142" y="104"/>
                </a:lnTo>
                <a:lnTo>
                  <a:pt x="142" y="113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76" name="Freeform 344">
            <a:extLst>
              <a:ext uri="{FF2B5EF4-FFF2-40B4-BE49-F238E27FC236}">
                <a16:creationId xmlns:a16="http://schemas.microsoft.com/office/drawing/2014/main" id="{E6EA6730-0D1C-1642-DA27-CCEE760E5006}"/>
              </a:ext>
            </a:extLst>
          </p:cNvPr>
          <p:cNvSpPr>
            <a:spLocks noEditPoints="1"/>
          </p:cNvSpPr>
          <p:nvPr/>
        </p:nvSpPr>
        <p:spPr bwMode="auto">
          <a:xfrm>
            <a:off x="3984367" y="749577"/>
            <a:ext cx="253835" cy="242562"/>
          </a:xfrm>
          <a:custGeom>
            <a:avLst/>
            <a:gdLst>
              <a:gd name="T0" fmla="*/ 60 w 64"/>
              <a:gd name="T1" fmla="*/ 5 h 64"/>
              <a:gd name="T2" fmla="*/ 32 w 64"/>
              <a:gd name="T3" fmla="*/ 0 h 64"/>
              <a:gd name="T4" fmla="*/ 4 w 64"/>
              <a:gd name="T5" fmla="*/ 5 h 64"/>
              <a:gd name="T6" fmla="*/ 0 w 64"/>
              <a:gd name="T7" fmla="*/ 10 h 64"/>
              <a:gd name="T8" fmla="*/ 0 w 64"/>
              <a:gd name="T9" fmla="*/ 54 h 64"/>
              <a:gd name="T10" fmla="*/ 4 w 64"/>
              <a:gd name="T11" fmla="*/ 59 h 64"/>
              <a:gd name="T12" fmla="*/ 32 w 64"/>
              <a:gd name="T13" fmla="*/ 64 h 64"/>
              <a:gd name="T14" fmla="*/ 60 w 64"/>
              <a:gd name="T15" fmla="*/ 59 h 64"/>
              <a:gd name="T16" fmla="*/ 64 w 64"/>
              <a:gd name="T17" fmla="*/ 54 h 64"/>
              <a:gd name="T18" fmla="*/ 64 w 64"/>
              <a:gd name="T19" fmla="*/ 10 h 64"/>
              <a:gd name="T20" fmla="*/ 60 w 64"/>
              <a:gd name="T21" fmla="*/ 5 h 64"/>
              <a:gd name="T22" fmla="*/ 32 w 64"/>
              <a:gd name="T23" fmla="*/ 4 h 64"/>
              <a:gd name="T24" fmla="*/ 60 w 64"/>
              <a:gd name="T25" fmla="*/ 10 h 64"/>
              <a:gd name="T26" fmla="*/ 32 w 64"/>
              <a:gd name="T27" fmla="*/ 16 h 64"/>
              <a:gd name="T28" fmla="*/ 4 w 64"/>
              <a:gd name="T29" fmla="*/ 10 h 64"/>
              <a:gd name="T30" fmla="*/ 32 w 64"/>
              <a:gd name="T31" fmla="*/ 4 h 64"/>
              <a:gd name="T32" fmla="*/ 32 w 64"/>
              <a:gd name="T33" fmla="*/ 20 h 64"/>
              <a:gd name="T34" fmla="*/ 60 w 64"/>
              <a:gd name="T35" fmla="*/ 15 h 64"/>
              <a:gd name="T36" fmla="*/ 60 w 64"/>
              <a:gd name="T37" fmla="*/ 24 h 64"/>
              <a:gd name="T38" fmla="*/ 60 w 64"/>
              <a:gd name="T39" fmla="*/ 24 h 64"/>
              <a:gd name="T40" fmla="*/ 32 w 64"/>
              <a:gd name="T41" fmla="*/ 30 h 64"/>
              <a:gd name="T42" fmla="*/ 4 w 64"/>
              <a:gd name="T43" fmla="*/ 24 h 64"/>
              <a:gd name="T44" fmla="*/ 4 w 64"/>
              <a:gd name="T45" fmla="*/ 24 h 64"/>
              <a:gd name="T46" fmla="*/ 4 w 64"/>
              <a:gd name="T47" fmla="*/ 15 h 64"/>
              <a:gd name="T48" fmla="*/ 32 w 64"/>
              <a:gd name="T49" fmla="*/ 20 h 64"/>
              <a:gd name="T50" fmla="*/ 60 w 64"/>
              <a:gd name="T51" fmla="*/ 54 h 64"/>
              <a:gd name="T52" fmla="*/ 60 w 64"/>
              <a:gd name="T53" fmla="*/ 54 h 64"/>
              <a:gd name="T54" fmla="*/ 32 w 64"/>
              <a:gd name="T55" fmla="*/ 60 h 64"/>
              <a:gd name="T56" fmla="*/ 4 w 64"/>
              <a:gd name="T57" fmla="*/ 54 h 64"/>
              <a:gd name="T58" fmla="*/ 4 w 64"/>
              <a:gd name="T59" fmla="*/ 54 h 64"/>
              <a:gd name="T60" fmla="*/ 4 w 64"/>
              <a:gd name="T61" fmla="*/ 43 h 64"/>
              <a:gd name="T62" fmla="*/ 32 w 64"/>
              <a:gd name="T63" fmla="*/ 48 h 64"/>
              <a:gd name="T64" fmla="*/ 60 w 64"/>
              <a:gd name="T65" fmla="*/ 43 h 64"/>
              <a:gd name="T66" fmla="*/ 60 w 64"/>
              <a:gd name="T67" fmla="*/ 54 h 64"/>
              <a:gd name="T68" fmla="*/ 60 w 64"/>
              <a:gd name="T69" fmla="*/ 38 h 64"/>
              <a:gd name="T70" fmla="*/ 60 w 64"/>
              <a:gd name="T71" fmla="*/ 38 h 64"/>
              <a:gd name="T72" fmla="*/ 32 w 64"/>
              <a:gd name="T73" fmla="*/ 44 h 64"/>
              <a:gd name="T74" fmla="*/ 4 w 64"/>
              <a:gd name="T75" fmla="*/ 38 h 64"/>
              <a:gd name="T76" fmla="*/ 4 w 64"/>
              <a:gd name="T77" fmla="*/ 38 h 64"/>
              <a:gd name="T78" fmla="*/ 4 w 64"/>
              <a:gd name="T79" fmla="*/ 29 h 64"/>
              <a:gd name="T80" fmla="*/ 32 w 64"/>
              <a:gd name="T81" fmla="*/ 34 h 64"/>
              <a:gd name="T82" fmla="*/ 60 w 64"/>
              <a:gd name="T83" fmla="*/ 29 h 64"/>
              <a:gd name="T84" fmla="*/ 60 w 64"/>
              <a:gd name="T85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64">
                <a:moveTo>
                  <a:pt x="60" y="5"/>
                </a:moveTo>
                <a:cubicBezTo>
                  <a:pt x="55" y="2"/>
                  <a:pt x="44" y="0"/>
                  <a:pt x="32" y="0"/>
                </a:cubicBezTo>
                <a:cubicBezTo>
                  <a:pt x="20" y="0"/>
                  <a:pt x="9" y="2"/>
                  <a:pt x="4" y="5"/>
                </a:cubicBezTo>
                <a:cubicBezTo>
                  <a:pt x="1" y="7"/>
                  <a:pt x="0" y="8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1" y="57"/>
                  <a:pt x="4" y="59"/>
                </a:cubicBezTo>
                <a:cubicBezTo>
                  <a:pt x="9" y="62"/>
                  <a:pt x="20" y="64"/>
                  <a:pt x="32" y="64"/>
                </a:cubicBezTo>
                <a:cubicBezTo>
                  <a:pt x="44" y="64"/>
                  <a:pt x="55" y="62"/>
                  <a:pt x="60" y="59"/>
                </a:cubicBezTo>
                <a:cubicBezTo>
                  <a:pt x="63" y="57"/>
                  <a:pt x="64" y="56"/>
                  <a:pt x="64" y="54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8"/>
                  <a:pt x="63" y="7"/>
                  <a:pt x="60" y="5"/>
                </a:cubicBezTo>
                <a:close/>
                <a:moveTo>
                  <a:pt x="32" y="4"/>
                </a:moveTo>
                <a:cubicBezTo>
                  <a:pt x="49" y="4"/>
                  <a:pt x="58" y="8"/>
                  <a:pt x="60" y="10"/>
                </a:cubicBezTo>
                <a:cubicBezTo>
                  <a:pt x="58" y="12"/>
                  <a:pt x="49" y="16"/>
                  <a:pt x="32" y="16"/>
                </a:cubicBezTo>
                <a:cubicBezTo>
                  <a:pt x="15" y="16"/>
                  <a:pt x="6" y="12"/>
                  <a:pt x="4" y="10"/>
                </a:cubicBezTo>
                <a:cubicBezTo>
                  <a:pt x="6" y="8"/>
                  <a:pt x="15" y="4"/>
                  <a:pt x="32" y="4"/>
                </a:cubicBezTo>
                <a:close/>
                <a:moveTo>
                  <a:pt x="32" y="20"/>
                </a:moveTo>
                <a:cubicBezTo>
                  <a:pt x="44" y="20"/>
                  <a:pt x="55" y="18"/>
                  <a:pt x="60" y="15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6"/>
                  <a:pt x="49" y="30"/>
                  <a:pt x="32" y="30"/>
                </a:cubicBezTo>
                <a:cubicBezTo>
                  <a:pt x="15" y="30"/>
                  <a:pt x="6" y="26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15"/>
                  <a:pt x="4" y="15"/>
                  <a:pt x="4" y="15"/>
                </a:cubicBezTo>
                <a:cubicBezTo>
                  <a:pt x="9" y="18"/>
                  <a:pt x="20" y="20"/>
                  <a:pt x="32" y="20"/>
                </a:cubicBezTo>
                <a:close/>
                <a:moveTo>
                  <a:pt x="60" y="54"/>
                </a:moveTo>
                <a:cubicBezTo>
                  <a:pt x="60" y="54"/>
                  <a:pt x="60" y="54"/>
                  <a:pt x="60" y="54"/>
                </a:cubicBezTo>
                <a:cubicBezTo>
                  <a:pt x="58" y="56"/>
                  <a:pt x="49" y="60"/>
                  <a:pt x="32" y="60"/>
                </a:cubicBezTo>
                <a:cubicBezTo>
                  <a:pt x="15" y="60"/>
                  <a:pt x="6" y="56"/>
                  <a:pt x="4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43"/>
                  <a:pt x="4" y="43"/>
                  <a:pt x="4" y="43"/>
                </a:cubicBezTo>
                <a:cubicBezTo>
                  <a:pt x="9" y="46"/>
                  <a:pt x="20" y="48"/>
                  <a:pt x="32" y="48"/>
                </a:cubicBezTo>
                <a:cubicBezTo>
                  <a:pt x="44" y="48"/>
                  <a:pt x="55" y="46"/>
                  <a:pt x="60" y="43"/>
                </a:cubicBezTo>
                <a:lnTo>
                  <a:pt x="60" y="54"/>
                </a:lnTo>
                <a:close/>
                <a:moveTo>
                  <a:pt x="60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8" y="40"/>
                  <a:pt x="49" y="44"/>
                  <a:pt x="32" y="44"/>
                </a:cubicBezTo>
                <a:cubicBezTo>
                  <a:pt x="15" y="44"/>
                  <a:pt x="6" y="40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9"/>
                  <a:pt x="4" y="29"/>
                  <a:pt x="4" y="29"/>
                </a:cubicBezTo>
                <a:cubicBezTo>
                  <a:pt x="9" y="32"/>
                  <a:pt x="20" y="34"/>
                  <a:pt x="32" y="34"/>
                </a:cubicBezTo>
                <a:cubicBezTo>
                  <a:pt x="44" y="34"/>
                  <a:pt x="55" y="32"/>
                  <a:pt x="60" y="29"/>
                </a:cubicBezTo>
                <a:lnTo>
                  <a:pt x="60" y="38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77" name="Group 49">
            <a:extLst>
              <a:ext uri="{FF2B5EF4-FFF2-40B4-BE49-F238E27FC236}">
                <a16:creationId xmlns:a16="http://schemas.microsoft.com/office/drawing/2014/main" id="{804AB22B-D442-AC17-6033-14F8574726A3}"/>
              </a:ext>
            </a:extLst>
          </p:cNvPr>
          <p:cNvGrpSpPr/>
          <p:nvPr/>
        </p:nvGrpSpPr>
        <p:grpSpPr>
          <a:xfrm>
            <a:off x="3963873" y="2411234"/>
            <a:ext cx="294822" cy="232085"/>
            <a:chOff x="9120188" y="247650"/>
            <a:chExt cx="720725" cy="593725"/>
          </a:xfrm>
          <a:solidFill>
            <a:srgbClr val="10253F"/>
          </a:solidFill>
        </p:grpSpPr>
        <p:sp>
          <p:nvSpPr>
            <p:cNvPr id="1003" name="Freeform 5">
              <a:extLst>
                <a:ext uri="{FF2B5EF4-FFF2-40B4-BE49-F238E27FC236}">
                  <a16:creationId xmlns:a16="http://schemas.microsoft.com/office/drawing/2014/main" id="{C7E3BD2B-E590-6AD3-89E0-CCD1C76682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0188" y="247650"/>
              <a:ext cx="720725" cy="593725"/>
            </a:xfrm>
            <a:custGeom>
              <a:avLst/>
              <a:gdLst>
                <a:gd name="T0" fmla="*/ 1401 w 1518"/>
                <a:gd name="T1" fmla="*/ 273 h 1251"/>
                <a:gd name="T2" fmla="*/ 1066 w 1518"/>
                <a:gd name="T3" fmla="*/ 273 h 1251"/>
                <a:gd name="T4" fmla="*/ 1014 w 1518"/>
                <a:gd name="T5" fmla="*/ 38 h 1251"/>
                <a:gd name="T6" fmla="*/ 974 w 1518"/>
                <a:gd name="T7" fmla="*/ 0 h 1251"/>
                <a:gd name="T8" fmla="*/ 558 w 1518"/>
                <a:gd name="T9" fmla="*/ 0 h 1251"/>
                <a:gd name="T10" fmla="*/ 518 w 1518"/>
                <a:gd name="T11" fmla="*/ 37 h 1251"/>
                <a:gd name="T12" fmla="*/ 466 w 1518"/>
                <a:gd name="T13" fmla="*/ 273 h 1251"/>
                <a:gd name="T14" fmla="*/ 118 w 1518"/>
                <a:gd name="T15" fmla="*/ 273 h 1251"/>
                <a:gd name="T16" fmla="*/ 0 w 1518"/>
                <a:gd name="T17" fmla="*/ 381 h 1251"/>
                <a:gd name="T18" fmla="*/ 0 w 1518"/>
                <a:gd name="T19" fmla="*/ 1127 h 1251"/>
                <a:gd name="T20" fmla="*/ 118 w 1518"/>
                <a:gd name="T21" fmla="*/ 1251 h 1251"/>
                <a:gd name="T22" fmla="*/ 1401 w 1518"/>
                <a:gd name="T23" fmla="*/ 1251 h 1251"/>
                <a:gd name="T24" fmla="*/ 1518 w 1518"/>
                <a:gd name="T25" fmla="*/ 1127 h 1251"/>
                <a:gd name="T26" fmla="*/ 1518 w 1518"/>
                <a:gd name="T27" fmla="*/ 381 h 1251"/>
                <a:gd name="T28" fmla="*/ 1401 w 1518"/>
                <a:gd name="T29" fmla="*/ 273 h 1251"/>
                <a:gd name="T30" fmla="*/ 766 w 1518"/>
                <a:gd name="T31" fmla="*/ 1127 h 1251"/>
                <a:gd name="T32" fmla="*/ 380 w 1518"/>
                <a:gd name="T33" fmla="*/ 740 h 1251"/>
                <a:gd name="T34" fmla="*/ 766 w 1518"/>
                <a:gd name="T35" fmla="*/ 354 h 1251"/>
                <a:gd name="T36" fmla="*/ 1153 w 1518"/>
                <a:gd name="T37" fmla="*/ 740 h 1251"/>
                <a:gd name="T38" fmla="*/ 766 w 1518"/>
                <a:gd name="T39" fmla="*/ 1127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8" h="1251">
                  <a:moveTo>
                    <a:pt x="1401" y="273"/>
                  </a:moveTo>
                  <a:cubicBezTo>
                    <a:pt x="1066" y="273"/>
                    <a:pt x="1066" y="273"/>
                    <a:pt x="1066" y="273"/>
                  </a:cubicBezTo>
                  <a:cubicBezTo>
                    <a:pt x="1014" y="38"/>
                    <a:pt x="1014" y="38"/>
                    <a:pt x="1014" y="38"/>
                  </a:cubicBezTo>
                  <a:cubicBezTo>
                    <a:pt x="1010" y="20"/>
                    <a:pt x="992" y="0"/>
                    <a:pt x="974" y="0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540" y="0"/>
                    <a:pt x="522" y="19"/>
                    <a:pt x="518" y="37"/>
                  </a:cubicBezTo>
                  <a:cubicBezTo>
                    <a:pt x="466" y="273"/>
                    <a:pt x="466" y="273"/>
                    <a:pt x="466" y="273"/>
                  </a:cubicBezTo>
                  <a:cubicBezTo>
                    <a:pt x="118" y="273"/>
                    <a:pt x="118" y="273"/>
                    <a:pt x="118" y="273"/>
                  </a:cubicBezTo>
                  <a:cubicBezTo>
                    <a:pt x="53" y="273"/>
                    <a:pt x="0" y="317"/>
                    <a:pt x="0" y="381"/>
                  </a:cubicBezTo>
                  <a:cubicBezTo>
                    <a:pt x="0" y="1127"/>
                    <a:pt x="0" y="1127"/>
                    <a:pt x="0" y="1127"/>
                  </a:cubicBezTo>
                  <a:cubicBezTo>
                    <a:pt x="0" y="1191"/>
                    <a:pt x="53" y="1251"/>
                    <a:pt x="118" y="1251"/>
                  </a:cubicBezTo>
                  <a:cubicBezTo>
                    <a:pt x="1401" y="1251"/>
                    <a:pt x="1401" y="1251"/>
                    <a:pt x="1401" y="1251"/>
                  </a:cubicBezTo>
                  <a:cubicBezTo>
                    <a:pt x="1466" y="1251"/>
                    <a:pt x="1518" y="1191"/>
                    <a:pt x="1518" y="1127"/>
                  </a:cubicBezTo>
                  <a:cubicBezTo>
                    <a:pt x="1518" y="381"/>
                    <a:pt x="1518" y="381"/>
                    <a:pt x="1518" y="381"/>
                  </a:cubicBezTo>
                  <a:cubicBezTo>
                    <a:pt x="1518" y="317"/>
                    <a:pt x="1466" y="273"/>
                    <a:pt x="1401" y="273"/>
                  </a:cubicBezTo>
                  <a:close/>
                  <a:moveTo>
                    <a:pt x="766" y="1127"/>
                  </a:moveTo>
                  <a:cubicBezTo>
                    <a:pt x="553" y="1127"/>
                    <a:pt x="380" y="954"/>
                    <a:pt x="380" y="740"/>
                  </a:cubicBezTo>
                  <a:cubicBezTo>
                    <a:pt x="380" y="527"/>
                    <a:pt x="553" y="354"/>
                    <a:pt x="766" y="354"/>
                  </a:cubicBezTo>
                  <a:cubicBezTo>
                    <a:pt x="980" y="354"/>
                    <a:pt x="1153" y="527"/>
                    <a:pt x="1153" y="740"/>
                  </a:cubicBezTo>
                  <a:cubicBezTo>
                    <a:pt x="1153" y="954"/>
                    <a:pt x="980" y="1127"/>
                    <a:pt x="766" y="1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4" name="Oval 6">
              <a:extLst>
                <a:ext uri="{FF2B5EF4-FFF2-40B4-BE49-F238E27FC236}">
                  <a16:creationId xmlns:a16="http://schemas.microsoft.com/office/drawing/2014/main" id="{B78BDA97-D15F-0AA5-1EFD-19DC4964C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6726" y="471488"/>
              <a:ext cx="254000" cy="254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78" name="Group 56">
            <a:extLst>
              <a:ext uri="{FF2B5EF4-FFF2-40B4-BE49-F238E27FC236}">
                <a16:creationId xmlns:a16="http://schemas.microsoft.com/office/drawing/2014/main" id="{E1383F6D-F034-549B-EA4F-C6C096998911}"/>
              </a:ext>
            </a:extLst>
          </p:cNvPr>
          <p:cNvGrpSpPr/>
          <p:nvPr/>
        </p:nvGrpSpPr>
        <p:grpSpPr>
          <a:xfrm>
            <a:off x="3974768" y="1948790"/>
            <a:ext cx="273033" cy="295161"/>
            <a:chOff x="8366125" y="614363"/>
            <a:chExt cx="568325" cy="642938"/>
          </a:xfrm>
          <a:solidFill>
            <a:srgbClr val="10253F"/>
          </a:solidFill>
        </p:grpSpPr>
        <p:sp>
          <p:nvSpPr>
            <p:cNvPr id="1000" name="Freeform 10">
              <a:extLst>
                <a:ext uri="{FF2B5EF4-FFF2-40B4-BE49-F238E27FC236}">
                  <a16:creationId xmlns:a16="http://schemas.microsoft.com/office/drawing/2014/main" id="{8DD28808-127C-E142-49CA-462AACF0F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150" y="833438"/>
              <a:ext cx="422275" cy="269875"/>
            </a:xfrm>
            <a:custGeom>
              <a:avLst/>
              <a:gdLst>
                <a:gd name="T0" fmla="*/ 582 w 592"/>
                <a:gd name="T1" fmla="*/ 18 h 380"/>
                <a:gd name="T2" fmla="*/ 295 w 592"/>
                <a:gd name="T3" fmla="*/ 264 h 380"/>
                <a:gd name="T4" fmla="*/ 112 w 592"/>
                <a:gd name="T5" fmla="*/ 115 h 380"/>
                <a:gd name="T6" fmla="*/ 0 w 592"/>
                <a:gd name="T7" fmla="*/ 191 h 380"/>
                <a:gd name="T8" fmla="*/ 0 w 592"/>
                <a:gd name="T9" fmla="*/ 342 h 380"/>
                <a:gd name="T10" fmla="*/ 33 w 592"/>
                <a:gd name="T11" fmla="*/ 380 h 380"/>
                <a:gd name="T12" fmla="*/ 553 w 592"/>
                <a:gd name="T13" fmla="*/ 380 h 380"/>
                <a:gd name="T14" fmla="*/ 592 w 592"/>
                <a:gd name="T15" fmla="*/ 342 h 380"/>
                <a:gd name="T16" fmla="*/ 592 w 592"/>
                <a:gd name="T17" fmla="*/ 20 h 380"/>
                <a:gd name="T18" fmla="*/ 582 w 592"/>
                <a:gd name="T19" fmla="*/ 1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2" h="380">
                  <a:moveTo>
                    <a:pt x="582" y="18"/>
                  </a:moveTo>
                  <a:cubicBezTo>
                    <a:pt x="463" y="0"/>
                    <a:pt x="375" y="251"/>
                    <a:pt x="295" y="264"/>
                  </a:cubicBezTo>
                  <a:cubicBezTo>
                    <a:pt x="215" y="277"/>
                    <a:pt x="190" y="119"/>
                    <a:pt x="112" y="115"/>
                  </a:cubicBezTo>
                  <a:cubicBezTo>
                    <a:pt x="70" y="113"/>
                    <a:pt x="28" y="153"/>
                    <a:pt x="0" y="191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363"/>
                    <a:pt x="13" y="380"/>
                    <a:pt x="33" y="380"/>
                  </a:cubicBezTo>
                  <a:cubicBezTo>
                    <a:pt x="553" y="380"/>
                    <a:pt x="553" y="380"/>
                    <a:pt x="553" y="380"/>
                  </a:cubicBezTo>
                  <a:cubicBezTo>
                    <a:pt x="573" y="380"/>
                    <a:pt x="592" y="363"/>
                    <a:pt x="592" y="342"/>
                  </a:cubicBezTo>
                  <a:cubicBezTo>
                    <a:pt x="592" y="20"/>
                    <a:pt x="592" y="20"/>
                    <a:pt x="592" y="20"/>
                  </a:cubicBezTo>
                  <a:cubicBezTo>
                    <a:pt x="592" y="19"/>
                    <a:pt x="585" y="19"/>
                    <a:pt x="58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1" name="Freeform 11">
              <a:extLst>
                <a:ext uri="{FF2B5EF4-FFF2-40B4-BE49-F238E27FC236}">
                  <a16:creationId xmlns:a16="http://schemas.microsoft.com/office/drawing/2014/main" id="{04846027-9278-FA11-509B-BE96702FE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150" y="687388"/>
              <a:ext cx="114300" cy="125413"/>
            </a:xfrm>
            <a:custGeom>
              <a:avLst/>
              <a:gdLst>
                <a:gd name="T0" fmla="*/ 161 w 161"/>
                <a:gd name="T1" fmla="*/ 81 h 177"/>
                <a:gd name="T2" fmla="*/ 117 w 161"/>
                <a:gd name="T3" fmla="*/ 0 h 177"/>
                <a:gd name="T4" fmla="*/ 37 w 161"/>
                <a:gd name="T5" fmla="*/ 0 h 177"/>
                <a:gd name="T6" fmla="*/ 0 w 161"/>
                <a:gd name="T7" fmla="*/ 40 h 177"/>
                <a:gd name="T8" fmla="*/ 0 w 161"/>
                <a:gd name="T9" fmla="*/ 149 h 177"/>
                <a:gd name="T10" fmla="*/ 67 w 161"/>
                <a:gd name="T11" fmla="*/ 177 h 177"/>
                <a:gd name="T12" fmla="*/ 161 w 161"/>
                <a:gd name="T13" fmla="*/ 8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77">
                  <a:moveTo>
                    <a:pt x="161" y="81"/>
                  </a:moveTo>
                  <a:cubicBezTo>
                    <a:pt x="161" y="47"/>
                    <a:pt x="143" y="16"/>
                    <a:pt x="11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5" y="0"/>
                    <a:pt x="0" y="18"/>
                    <a:pt x="0" y="4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6" y="166"/>
                    <a:pt x="40" y="177"/>
                    <a:pt x="67" y="177"/>
                  </a:cubicBezTo>
                  <a:cubicBezTo>
                    <a:pt x="120" y="177"/>
                    <a:pt x="161" y="134"/>
                    <a:pt x="161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2" name="Freeform 12">
              <a:extLst>
                <a:ext uri="{FF2B5EF4-FFF2-40B4-BE49-F238E27FC236}">
                  <a16:creationId xmlns:a16="http://schemas.microsoft.com/office/drawing/2014/main" id="{F80D010E-5409-F289-626A-AD92DFCF82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6125" y="614363"/>
              <a:ext cx="568325" cy="642938"/>
            </a:xfrm>
            <a:custGeom>
              <a:avLst/>
              <a:gdLst>
                <a:gd name="T0" fmla="*/ 757 w 800"/>
                <a:gd name="T1" fmla="*/ 0 h 904"/>
                <a:gd name="T2" fmla="*/ 37 w 800"/>
                <a:gd name="T3" fmla="*/ 0 h 904"/>
                <a:gd name="T4" fmla="*/ 0 w 800"/>
                <a:gd name="T5" fmla="*/ 40 h 904"/>
                <a:gd name="T6" fmla="*/ 0 w 800"/>
                <a:gd name="T7" fmla="*/ 864 h 904"/>
                <a:gd name="T8" fmla="*/ 37 w 800"/>
                <a:gd name="T9" fmla="*/ 904 h 904"/>
                <a:gd name="T10" fmla="*/ 757 w 800"/>
                <a:gd name="T11" fmla="*/ 904 h 904"/>
                <a:gd name="T12" fmla="*/ 800 w 800"/>
                <a:gd name="T13" fmla="*/ 864 h 904"/>
                <a:gd name="T14" fmla="*/ 800 w 800"/>
                <a:gd name="T15" fmla="*/ 693 h 904"/>
                <a:gd name="T16" fmla="*/ 800 w 800"/>
                <a:gd name="T17" fmla="*/ 375 h 904"/>
                <a:gd name="T18" fmla="*/ 800 w 800"/>
                <a:gd name="T19" fmla="*/ 40 h 904"/>
                <a:gd name="T20" fmla="*/ 757 w 800"/>
                <a:gd name="T21" fmla="*/ 0 h 904"/>
                <a:gd name="T22" fmla="*/ 724 w 800"/>
                <a:gd name="T23" fmla="*/ 323 h 904"/>
                <a:gd name="T24" fmla="*/ 724 w 800"/>
                <a:gd name="T25" fmla="*/ 676 h 904"/>
                <a:gd name="T26" fmla="*/ 681 w 800"/>
                <a:gd name="T27" fmla="*/ 716 h 904"/>
                <a:gd name="T28" fmla="*/ 113 w 800"/>
                <a:gd name="T29" fmla="*/ 716 h 904"/>
                <a:gd name="T30" fmla="*/ 76 w 800"/>
                <a:gd name="T31" fmla="*/ 676 h 904"/>
                <a:gd name="T32" fmla="*/ 76 w 800"/>
                <a:gd name="T33" fmla="*/ 511 h 904"/>
                <a:gd name="T34" fmla="*/ 76 w 800"/>
                <a:gd name="T35" fmla="*/ 116 h 904"/>
                <a:gd name="T36" fmla="*/ 113 w 800"/>
                <a:gd name="T37" fmla="*/ 76 h 904"/>
                <a:gd name="T38" fmla="*/ 681 w 800"/>
                <a:gd name="T39" fmla="*/ 76 h 904"/>
                <a:gd name="T40" fmla="*/ 724 w 800"/>
                <a:gd name="T41" fmla="*/ 116 h 904"/>
                <a:gd name="T42" fmla="*/ 724 w 800"/>
                <a:gd name="T43" fmla="*/ 323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0" h="904">
                  <a:moveTo>
                    <a:pt x="75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5" y="0"/>
                    <a:pt x="0" y="18"/>
                    <a:pt x="0" y="40"/>
                  </a:cubicBezTo>
                  <a:cubicBezTo>
                    <a:pt x="0" y="864"/>
                    <a:pt x="0" y="864"/>
                    <a:pt x="0" y="864"/>
                  </a:cubicBezTo>
                  <a:cubicBezTo>
                    <a:pt x="0" y="886"/>
                    <a:pt x="15" y="904"/>
                    <a:pt x="37" y="904"/>
                  </a:cubicBezTo>
                  <a:cubicBezTo>
                    <a:pt x="757" y="904"/>
                    <a:pt x="757" y="904"/>
                    <a:pt x="757" y="904"/>
                  </a:cubicBezTo>
                  <a:cubicBezTo>
                    <a:pt x="779" y="904"/>
                    <a:pt x="800" y="886"/>
                    <a:pt x="800" y="864"/>
                  </a:cubicBezTo>
                  <a:cubicBezTo>
                    <a:pt x="800" y="693"/>
                    <a:pt x="800" y="693"/>
                    <a:pt x="800" y="693"/>
                  </a:cubicBezTo>
                  <a:cubicBezTo>
                    <a:pt x="800" y="375"/>
                    <a:pt x="800" y="375"/>
                    <a:pt x="800" y="375"/>
                  </a:cubicBezTo>
                  <a:cubicBezTo>
                    <a:pt x="800" y="40"/>
                    <a:pt x="800" y="40"/>
                    <a:pt x="800" y="40"/>
                  </a:cubicBezTo>
                  <a:cubicBezTo>
                    <a:pt x="800" y="18"/>
                    <a:pt x="779" y="0"/>
                    <a:pt x="757" y="0"/>
                  </a:cubicBezTo>
                  <a:close/>
                  <a:moveTo>
                    <a:pt x="724" y="323"/>
                  </a:moveTo>
                  <a:cubicBezTo>
                    <a:pt x="724" y="676"/>
                    <a:pt x="724" y="676"/>
                    <a:pt x="724" y="676"/>
                  </a:cubicBezTo>
                  <a:cubicBezTo>
                    <a:pt x="724" y="698"/>
                    <a:pt x="703" y="716"/>
                    <a:pt x="681" y="716"/>
                  </a:cubicBezTo>
                  <a:cubicBezTo>
                    <a:pt x="113" y="716"/>
                    <a:pt x="113" y="716"/>
                    <a:pt x="113" y="716"/>
                  </a:cubicBezTo>
                  <a:cubicBezTo>
                    <a:pt x="91" y="716"/>
                    <a:pt x="76" y="698"/>
                    <a:pt x="76" y="676"/>
                  </a:cubicBezTo>
                  <a:cubicBezTo>
                    <a:pt x="76" y="511"/>
                    <a:pt x="76" y="511"/>
                    <a:pt x="76" y="511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94"/>
                    <a:pt x="91" y="76"/>
                    <a:pt x="113" y="76"/>
                  </a:cubicBezTo>
                  <a:cubicBezTo>
                    <a:pt x="681" y="76"/>
                    <a:pt x="681" y="76"/>
                    <a:pt x="681" y="76"/>
                  </a:cubicBezTo>
                  <a:cubicBezTo>
                    <a:pt x="703" y="76"/>
                    <a:pt x="724" y="94"/>
                    <a:pt x="724" y="116"/>
                  </a:cubicBezTo>
                  <a:lnTo>
                    <a:pt x="724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79" name="Freeform 16">
            <a:extLst>
              <a:ext uri="{FF2B5EF4-FFF2-40B4-BE49-F238E27FC236}">
                <a16:creationId xmlns:a16="http://schemas.microsoft.com/office/drawing/2014/main" id="{A5ACBD7F-2CE6-9BAB-0DA4-811875009C3B}"/>
              </a:ext>
            </a:extLst>
          </p:cNvPr>
          <p:cNvSpPr>
            <a:spLocks noEditPoints="1"/>
          </p:cNvSpPr>
          <p:nvPr/>
        </p:nvSpPr>
        <p:spPr bwMode="auto">
          <a:xfrm>
            <a:off x="3931768" y="3275768"/>
            <a:ext cx="359033" cy="237435"/>
          </a:xfrm>
          <a:custGeom>
            <a:avLst/>
            <a:gdLst>
              <a:gd name="T0" fmla="*/ 835 w 896"/>
              <a:gd name="T1" fmla="*/ 273 h 620"/>
              <a:gd name="T2" fmla="*/ 833 w 896"/>
              <a:gd name="T3" fmla="*/ 273 h 620"/>
              <a:gd name="T4" fmla="*/ 706 w 896"/>
              <a:gd name="T5" fmla="*/ 51 h 620"/>
              <a:gd name="T6" fmla="*/ 606 w 896"/>
              <a:gd name="T7" fmla="*/ 0 h 620"/>
              <a:gd name="T8" fmla="*/ 595 w 896"/>
              <a:gd name="T9" fmla="*/ 0 h 620"/>
              <a:gd name="T10" fmla="*/ 505 w 896"/>
              <a:gd name="T11" fmla="*/ 0 h 620"/>
              <a:gd name="T12" fmla="*/ 385 w 896"/>
              <a:gd name="T13" fmla="*/ 0 h 620"/>
              <a:gd name="T14" fmla="*/ 296 w 896"/>
              <a:gd name="T15" fmla="*/ 0 h 620"/>
              <a:gd name="T16" fmla="*/ 284 w 896"/>
              <a:gd name="T17" fmla="*/ 0 h 620"/>
              <a:gd name="T18" fmla="*/ 185 w 896"/>
              <a:gd name="T19" fmla="*/ 51 h 620"/>
              <a:gd name="T20" fmla="*/ 58 w 896"/>
              <a:gd name="T21" fmla="*/ 273 h 620"/>
              <a:gd name="T22" fmla="*/ 59 w 896"/>
              <a:gd name="T23" fmla="*/ 274 h 620"/>
              <a:gd name="T24" fmla="*/ 0 w 896"/>
              <a:gd name="T25" fmla="*/ 382 h 620"/>
              <a:gd name="T26" fmla="*/ 0 w 896"/>
              <a:gd name="T27" fmla="*/ 492 h 620"/>
              <a:gd name="T28" fmla="*/ 68 w 896"/>
              <a:gd name="T29" fmla="*/ 492 h 620"/>
              <a:gd name="T30" fmla="*/ 68 w 896"/>
              <a:gd name="T31" fmla="*/ 556 h 620"/>
              <a:gd name="T32" fmla="*/ 134 w 896"/>
              <a:gd name="T33" fmla="*/ 620 h 620"/>
              <a:gd name="T34" fmla="*/ 200 w 896"/>
              <a:gd name="T35" fmla="*/ 556 h 620"/>
              <a:gd name="T36" fmla="*/ 200 w 896"/>
              <a:gd name="T37" fmla="*/ 492 h 620"/>
              <a:gd name="T38" fmla="*/ 385 w 896"/>
              <a:gd name="T39" fmla="*/ 492 h 620"/>
              <a:gd name="T40" fmla="*/ 505 w 896"/>
              <a:gd name="T41" fmla="*/ 492 h 620"/>
              <a:gd name="T42" fmla="*/ 696 w 896"/>
              <a:gd name="T43" fmla="*/ 492 h 620"/>
              <a:gd name="T44" fmla="*/ 696 w 896"/>
              <a:gd name="T45" fmla="*/ 556 h 620"/>
              <a:gd name="T46" fmla="*/ 762 w 896"/>
              <a:gd name="T47" fmla="*/ 620 h 620"/>
              <a:gd name="T48" fmla="*/ 828 w 896"/>
              <a:gd name="T49" fmla="*/ 556 h 620"/>
              <a:gd name="T50" fmla="*/ 828 w 896"/>
              <a:gd name="T51" fmla="*/ 492 h 620"/>
              <a:gd name="T52" fmla="*/ 896 w 896"/>
              <a:gd name="T53" fmla="*/ 492 h 620"/>
              <a:gd name="T54" fmla="*/ 896 w 896"/>
              <a:gd name="T55" fmla="*/ 382 h 620"/>
              <a:gd name="T56" fmla="*/ 835 w 896"/>
              <a:gd name="T57" fmla="*/ 273 h 620"/>
              <a:gd name="T58" fmla="*/ 196 w 896"/>
              <a:gd name="T59" fmla="*/ 399 h 620"/>
              <a:gd name="T60" fmla="*/ 132 w 896"/>
              <a:gd name="T61" fmla="*/ 449 h 620"/>
              <a:gd name="T62" fmla="*/ 68 w 896"/>
              <a:gd name="T63" fmla="*/ 385 h 620"/>
              <a:gd name="T64" fmla="*/ 132 w 896"/>
              <a:gd name="T65" fmla="*/ 320 h 620"/>
              <a:gd name="T66" fmla="*/ 160 w 896"/>
              <a:gd name="T67" fmla="*/ 326 h 620"/>
              <a:gd name="T68" fmla="*/ 197 w 896"/>
              <a:gd name="T69" fmla="*/ 385 h 620"/>
              <a:gd name="T70" fmla="*/ 196 w 896"/>
              <a:gd name="T71" fmla="*/ 399 h 620"/>
              <a:gd name="T72" fmla="*/ 165 w 896"/>
              <a:gd name="T73" fmla="*/ 256 h 620"/>
              <a:gd name="T74" fmla="*/ 246 w 896"/>
              <a:gd name="T75" fmla="*/ 113 h 620"/>
              <a:gd name="T76" fmla="*/ 325 w 896"/>
              <a:gd name="T77" fmla="*/ 72 h 620"/>
              <a:gd name="T78" fmla="*/ 334 w 896"/>
              <a:gd name="T79" fmla="*/ 72 h 620"/>
              <a:gd name="T80" fmla="*/ 556 w 896"/>
              <a:gd name="T81" fmla="*/ 72 h 620"/>
              <a:gd name="T82" fmla="*/ 565 w 896"/>
              <a:gd name="T83" fmla="*/ 72 h 620"/>
              <a:gd name="T84" fmla="*/ 644 w 896"/>
              <a:gd name="T85" fmla="*/ 113 h 620"/>
              <a:gd name="T86" fmla="*/ 725 w 896"/>
              <a:gd name="T87" fmla="*/ 256 h 620"/>
              <a:gd name="T88" fmla="*/ 165 w 896"/>
              <a:gd name="T89" fmla="*/ 256 h 620"/>
              <a:gd name="T90" fmla="*/ 758 w 896"/>
              <a:gd name="T91" fmla="*/ 449 h 620"/>
              <a:gd name="T92" fmla="*/ 695 w 896"/>
              <a:gd name="T93" fmla="*/ 399 h 620"/>
              <a:gd name="T94" fmla="*/ 693 w 896"/>
              <a:gd name="T95" fmla="*/ 385 h 620"/>
              <a:gd name="T96" fmla="*/ 730 w 896"/>
              <a:gd name="T97" fmla="*/ 326 h 620"/>
              <a:gd name="T98" fmla="*/ 758 w 896"/>
              <a:gd name="T99" fmla="*/ 320 h 620"/>
              <a:gd name="T100" fmla="*/ 823 w 896"/>
              <a:gd name="T101" fmla="*/ 385 h 620"/>
              <a:gd name="T102" fmla="*/ 758 w 896"/>
              <a:gd name="T103" fmla="*/ 449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96" h="620">
                <a:moveTo>
                  <a:pt x="835" y="273"/>
                </a:moveTo>
                <a:cubicBezTo>
                  <a:pt x="834" y="273"/>
                  <a:pt x="834" y="273"/>
                  <a:pt x="833" y="273"/>
                </a:cubicBezTo>
                <a:cubicBezTo>
                  <a:pt x="706" y="51"/>
                  <a:pt x="706" y="51"/>
                  <a:pt x="706" y="51"/>
                </a:cubicBezTo>
                <a:cubicBezTo>
                  <a:pt x="689" y="21"/>
                  <a:pt x="644" y="0"/>
                  <a:pt x="606" y="0"/>
                </a:cubicBezTo>
                <a:cubicBezTo>
                  <a:pt x="595" y="0"/>
                  <a:pt x="595" y="0"/>
                  <a:pt x="595" y="0"/>
                </a:cubicBezTo>
                <a:cubicBezTo>
                  <a:pt x="505" y="0"/>
                  <a:pt x="505" y="0"/>
                  <a:pt x="505" y="0"/>
                </a:cubicBezTo>
                <a:cubicBezTo>
                  <a:pt x="385" y="0"/>
                  <a:pt x="385" y="0"/>
                  <a:pt x="385" y="0"/>
                </a:cubicBezTo>
                <a:cubicBezTo>
                  <a:pt x="296" y="0"/>
                  <a:pt x="296" y="0"/>
                  <a:pt x="296" y="0"/>
                </a:cubicBezTo>
                <a:cubicBezTo>
                  <a:pt x="284" y="0"/>
                  <a:pt x="284" y="0"/>
                  <a:pt x="284" y="0"/>
                </a:cubicBezTo>
                <a:cubicBezTo>
                  <a:pt x="246" y="0"/>
                  <a:pt x="202" y="21"/>
                  <a:pt x="185" y="51"/>
                </a:cubicBezTo>
                <a:cubicBezTo>
                  <a:pt x="58" y="273"/>
                  <a:pt x="58" y="273"/>
                  <a:pt x="58" y="273"/>
                </a:cubicBezTo>
                <a:cubicBezTo>
                  <a:pt x="58" y="274"/>
                  <a:pt x="59" y="274"/>
                  <a:pt x="59" y="274"/>
                </a:cubicBezTo>
                <a:cubicBezTo>
                  <a:pt x="23" y="296"/>
                  <a:pt x="0" y="336"/>
                  <a:pt x="0" y="382"/>
                </a:cubicBezTo>
                <a:cubicBezTo>
                  <a:pt x="0" y="492"/>
                  <a:pt x="0" y="492"/>
                  <a:pt x="0" y="492"/>
                </a:cubicBezTo>
                <a:cubicBezTo>
                  <a:pt x="68" y="492"/>
                  <a:pt x="68" y="492"/>
                  <a:pt x="68" y="492"/>
                </a:cubicBezTo>
                <a:cubicBezTo>
                  <a:pt x="68" y="556"/>
                  <a:pt x="68" y="556"/>
                  <a:pt x="68" y="556"/>
                </a:cubicBezTo>
                <a:cubicBezTo>
                  <a:pt x="68" y="591"/>
                  <a:pt x="98" y="620"/>
                  <a:pt x="134" y="620"/>
                </a:cubicBezTo>
                <a:cubicBezTo>
                  <a:pt x="170" y="620"/>
                  <a:pt x="200" y="591"/>
                  <a:pt x="200" y="556"/>
                </a:cubicBezTo>
                <a:cubicBezTo>
                  <a:pt x="200" y="492"/>
                  <a:pt x="200" y="492"/>
                  <a:pt x="200" y="492"/>
                </a:cubicBezTo>
                <a:cubicBezTo>
                  <a:pt x="385" y="492"/>
                  <a:pt x="385" y="492"/>
                  <a:pt x="385" y="492"/>
                </a:cubicBezTo>
                <a:cubicBezTo>
                  <a:pt x="505" y="492"/>
                  <a:pt x="505" y="492"/>
                  <a:pt x="505" y="492"/>
                </a:cubicBezTo>
                <a:cubicBezTo>
                  <a:pt x="696" y="492"/>
                  <a:pt x="696" y="492"/>
                  <a:pt x="696" y="492"/>
                </a:cubicBezTo>
                <a:cubicBezTo>
                  <a:pt x="696" y="556"/>
                  <a:pt x="696" y="556"/>
                  <a:pt x="696" y="556"/>
                </a:cubicBezTo>
                <a:cubicBezTo>
                  <a:pt x="696" y="591"/>
                  <a:pt x="726" y="620"/>
                  <a:pt x="762" y="620"/>
                </a:cubicBezTo>
                <a:cubicBezTo>
                  <a:pt x="798" y="620"/>
                  <a:pt x="828" y="591"/>
                  <a:pt x="828" y="556"/>
                </a:cubicBezTo>
                <a:cubicBezTo>
                  <a:pt x="828" y="492"/>
                  <a:pt x="828" y="492"/>
                  <a:pt x="828" y="492"/>
                </a:cubicBezTo>
                <a:cubicBezTo>
                  <a:pt x="896" y="492"/>
                  <a:pt x="896" y="492"/>
                  <a:pt x="896" y="492"/>
                </a:cubicBezTo>
                <a:cubicBezTo>
                  <a:pt x="896" y="382"/>
                  <a:pt x="896" y="382"/>
                  <a:pt x="896" y="382"/>
                </a:cubicBezTo>
                <a:cubicBezTo>
                  <a:pt x="896" y="336"/>
                  <a:pt x="870" y="296"/>
                  <a:pt x="835" y="273"/>
                </a:cubicBezTo>
                <a:close/>
                <a:moveTo>
                  <a:pt x="196" y="399"/>
                </a:moveTo>
                <a:cubicBezTo>
                  <a:pt x="189" y="428"/>
                  <a:pt x="163" y="449"/>
                  <a:pt x="132" y="449"/>
                </a:cubicBezTo>
                <a:cubicBezTo>
                  <a:pt x="97" y="449"/>
                  <a:pt x="68" y="420"/>
                  <a:pt x="68" y="385"/>
                </a:cubicBezTo>
                <a:cubicBezTo>
                  <a:pt x="68" y="349"/>
                  <a:pt x="97" y="320"/>
                  <a:pt x="132" y="320"/>
                </a:cubicBezTo>
                <a:cubicBezTo>
                  <a:pt x="142" y="320"/>
                  <a:pt x="152" y="322"/>
                  <a:pt x="160" y="326"/>
                </a:cubicBezTo>
                <a:cubicBezTo>
                  <a:pt x="182" y="337"/>
                  <a:pt x="197" y="359"/>
                  <a:pt x="197" y="385"/>
                </a:cubicBezTo>
                <a:cubicBezTo>
                  <a:pt x="197" y="389"/>
                  <a:pt x="197" y="394"/>
                  <a:pt x="196" y="399"/>
                </a:cubicBezTo>
                <a:close/>
                <a:moveTo>
                  <a:pt x="165" y="256"/>
                </a:moveTo>
                <a:cubicBezTo>
                  <a:pt x="246" y="113"/>
                  <a:pt x="246" y="113"/>
                  <a:pt x="246" y="113"/>
                </a:cubicBezTo>
                <a:cubicBezTo>
                  <a:pt x="260" y="90"/>
                  <a:pt x="295" y="72"/>
                  <a:pt x="325" y="72"/>
                </a:cubicBezTo>
                <a:cubicBezTo>
                  <a:pt x="334" y="72"/>
                  <a:pt x="334" y="72"/>
                  <a:pt x="334" y="72"/>
                </a:cubicBezTo>
                <a:cubicBezTo>
                  <a:pt x="556" y="72"/>
                  <a:pt x="556" y="72"/>
                  <a:pt x="556" y="72"/>
                </a:cubicBezTo>
                <a:cubicBezTo>
                  <a:pt x="565" y="72"/>
                  <a:pt x="565" y="72"/>
                  <a:pt x="565" y="72"/>
                </a:cubicBezTo>
                <a:cubicBezTo>
                  <a:pt x="595" y="72"/>
                  <a:pt x="630" y="90"/>
                  <a:pt x="644" y="113"/>
                </a:cubicBezTo>
                <a:cubicBezTo>
                  <a:pt x="725" y="256"/>
                  <a:pt x="725" y="256"/>
                  <a:pt x="725" y="256"/>
                </a:cubicBezTo>
                <a:lnTo>
                  <a:pt x="165" y="256"/>
                </a:lnTo>
                <a:close/>
                <a:moveTo>
                  <a:pt x="758" y="449"/>
                </a:moveTo>
                <a:cubicBezTo>
                  <a:pt x="727" y="449"/>
                  <a:pt x="701" y="428"/>
                  <a:pt x="695" y="399"/>
                </a:cubicBezTo>
                <a:cubicBezTo>
                  <a:pt x="694" y="394"/>
                  <a:pt x="693" y="389"/>
                  <a:pt x="693" y="385"/>
                </a:cubicBezTo>
                <a:cubicBezTo>
                  <a:pt x="693" y="359"/>
                  <a:pt x="708" y="337"/>
                  <a:pt x="730" y="326"/>
                </a:cubicBezTo>
                <a:cubicBezTo>
                  <a:pt x="739" y="322"/>
                  <a:pt x="748" y="320"/>
                  <a:pt x="758" y="320"/>
                </a:cubicBezTo>
                <a:cubicBezTo>
                  <a:pt x="794" y="320"/>
                  <a:pt x="823" y="349"/>
                  <a:pt x="823" y="385"/>
                </a:cubicBezTo>
                <a:cubicBezTo>
                  <a:pt x="823" y="420"/>
                  <a:pt x="794" y="449"/>
                  <a:pt x="758" y="449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80" name="Group 61">
            <a:extLst>
              <a:ext uri="{FF2B5EF4-FFF2-40B4-BE49-F238E27FC236}">
                <a16:creationId xmlns:a16="http://schemas.microsoft.com/office/drawing/2014/main" id="{57A2046B-7816-6560-FCC5-D92AC8EF375A}"/>
              </a:ext>
            </a:extLst>
          </p:cNvPr>
          <p:cNvGrpSpPr/>
          <p:nvPr/>
        </p:nvGrpSpPr>
        <p:grpSpPr>
          <a:xfrm>
            <a:off x="4552316" y="713072"/>
            <a:ext cx="309575" cy="291717"/>
            <a:chOff x="5978526" y="184151"/>
            <a:chExt cx="228600" cy="225425"/>
          </a:xfrm>
          <a:solidFill>
            <a:srgbClr val="10253F"/>
          </a:solidFill>
        </p:grpSpPr>
        <p:sp>
          <p:nvSpPr>
            <p:cNvPr id="997" name="Freeform 14">
              <a:extLst>
                <a:ext uri="{FF2B5EF4-FFF2-40B4-BE49-F238E27FC236}">
                  <a16:creationId xmlns:a16="http://schemas.microsoft.com/office/drawing/2014/main" id="{5DC37748-1C1A-40C2-C86F-D75655108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526" y="334963"/>
              <a:ext cx="74613" cy="74613"/>
            </a:xfrm>
            <a:custGeom>
              <a:avLst/>
              <a:gdLst>
                <a:gd name="T0" fmla="*/ 7 w 47"/>
                <a:gd name="T1" fmla="*/ 0 h 47"/>
                <a:gd name="T2" fmla="*/ 2 w 47"/>
                <a:gd name="T3" fmla="*/ 23 h 47"/>
                <a:gd name="T4" fmla="*/ 0 w 47"/>
                <a:gd name="T5" fmla="*/ 47 h 47"/>
                <a:gd name="T6" fmla="*/ 23 w 47"/>
                <a:gd name="T7" fmla="*/ 45 h 47"/>
                <a:gd name="T8" fmla="*/ 47 w 47"/>
                <a:gd name="T9" fmla="*/ 40 h 47"/>
                <a:gd name="T10" fmla="*/ 26 w 47"/>
                <a:gd name="T11" fmla="*/ 21 h 47"/>
                <a:gd name="T12" fmla="*/ 7 w 47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7">
                  <a:moveTo>
                    <a:pt x="7" y="0"/>
                  </a:moveTo>
                  <a:lnTo>
                    <a:pt x="2" y="23"/>
                  </a:lnTo>
                  <a:lnTo>
                    <a:pt x="0" y="47"/>
                  </a:lnTo>
                  <a:lnTo>
                    <a:pt x="23" y="45"/>
                  </a:lnTo>
                  <a:lnTo>
                    <a:pt x="47" y="40"/>
                  </a:lnTo>
                  <a:lnTo>
                    <a:pt x="26" y="21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8" name="Freeform 15">
              <a:extLst>
                <a:ext uri="{FF2B5EF4-FFF2-40B4-BE49-F238E27FC236}">
                  <a16:creationId xmlns:a16="http://schemas.microsoft.com/office/drawing/2014/main" id="{0B5CB92E-42D3-06C1-CCFE-01BFA2AA2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751" y="217488"/>
              <a:ext cx="165100" cy="169863"/>
            </a:xfrm>
            <a:custGeom>
              <a:avLst/>
              <a:gdLst>
                <a:gd name="T0" fmla="*/ 38 w 104"/>
                <a:gd name="T1" fmla="*/ 95 h 107"/>
                <a:gd name="T2" fmla="*/ 33 w 104"/>
                <a:gd name="T3" fmla="*/ 88 h 107"/>
                <a:gd name="T4" fmla="*/ 92 w 104"/>
                <a:gd name="T5" fmla="*/ 29 h 107"/>
                <a:gd name="T6" fmla="*/ 78 w 104"/>
                <a:gd name="T7" fmla="*/ 15 h 107"/>
                <a:gd name="T8" fmla="*/ 19 w 104"/>
                <a:gd name="T9" fmla="*/ 74 h 107"/>
                <a:gd name="T10" fmla="*/ 12 w 104"/>
                <a:gd name="T11" fmla="*/ 67 h 107"/>
                <a:gd name="T12" fmla="*/ 71 w 104"/>
                <a:gd name="T13" fmla="*/ 7 h 107"/>
                <a:gd name="T14" fmla="*/ 66 w 104"/>
                <a:gd name="T15" fmla="*/ 0 h 107"/>
                <a:gd name="T16" fmla="*/ 0 w 104"/>
                <a:gd name="T17" fmla="*/ 67 h 107"/>
                <a:gd name="T18" fmla="*/ 38 w 104"/>
                <a:gd name="T19" fmla="*/ 107 h 107"/>
                <a:gd name="T20" fmla="*/ 104 w 104"/>
                <a:gd name="T21" fmla="*/ 41 h 107"/>
                <a:gd name="T22" fmla="*/ 99 w 104"/>
                <a:gd name="T23" fmla="*/ 33 h 107"/>
                <a:gd name="T24" fmla="*/ 38 w 104"/>
                <a:gd name="T25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07">
                  <a:moveTo>
                    <a:pt x="38" y="95"/>
                  </a:moveTo>
                  <a:lnTo>
                    <a:pt x="33" y="88"/>
                  </a:lnTo>
                  <a:lnTo>
                    <a:pt x="92" y="29"/>
                  </a:lnTo>
                  <a:lnTo>
                    <a:pt x="78" y="15"/>
                  </a:lnTo>
                  <a:lnTo>
                    <a:pt x="19" y="74"/>
                  </a:lnTo>
                  <a:lnTo>
                    <a:pt x="12" y="67"/>
                  </a:lnTo>
                  <a:lnTo>
                    <a:pt x="71" y="7"/>
                  </a:lnTo>
                  <a:lnTo>
                    <a:pt x="66" y="0"/>
                  </a:lnTo>
                  <a:lnTo>
                    <a:pt x="0" y="67"/>
                  </a:lnTo>
                  <a:lnTo>
                    <a:pt x="38" y="107"/>
                  </a:lnTo>
                  <a:lnTo>
                    <a:pt x="104" y="41"/>
                  </a:lnTo>
                  <a:lnTo>
                    <a:pt x="99" y="33"/>
                  </a:lnTo>
                  <a:lnTo>
                    <a:pt x="3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9" name="Freeform 16">
              <a:extLst>
                <a:ext uri="{FF2B5EF4-FFF2-40B4-BE49-F238E27FC236}">
                  <a16:creationId xmlns:a16="http://schemas.microsoft.com/office/drawing/2014/main" id="{8FA4EB08-A4D5-5139-6001-90F40E59D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6638" y="184151"/>
              <a:ext cx="90488" cy="90488"/>
            </a:xfrm>
            <a:custGeom>
              <a:avLst/>
              <a:gdLst>
                <a:gd name="T0" fmla="*/ 22 w 24"/>
                <a:gd name="T1" fmla="*/ 12 h 24"/>
                <a:gd name="T2" fmla="*/ 11 w 24"/>
                <a:gd name="T3" fmla="*/ 1 h 24"/>
                <a:gd name="T4" fmla="*/ 5 w 24"/>
                <a:gd name="T5" fmla="*/ 1 h 24"/>
                <a:gd name="T6" fmla="*/ 5 w 24"/>
                <a:gd name="T7" fmla="*/ 1 h 24"/>
                <a:gd name="T8" fmla="*/ 5 w 24"/>
                <a:gd name="T9" fmla="*/ 1 h 24"/>
                <a:gd name="T10" fmla="*/ 0 w 24"/>
                <a:gd name="T11" fmla="*/ 7 h 24"/>
                <a:gd name="T12" fmla="*/ 17 w 24"/>
                <a:gd name="T13" fmla="*/ 24 h 24"/>
                <a:gd name="T14" fmla="*/ 22 w 24"/>
                <a:gd name="T15" fmla="*/ 18 h 24"/>
                <a:gd name="T16" fmla="*/ 22 w 24"/>
                <a:gd name="T17" fmla="*/ 18 h 24"/>
                <a:gd name="T18" fmla="*/ 22 w 24"/>
                <a:gd name="T19" fmla="*/ 18 h 24"/>
                <a:gd name="T20" fmla="*/ 22 w 24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4">
                  <a:moveTo>
                    <a:pt x="22" y="1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6"/>
                    <a:pt x="24" y="14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81" name="Freeform 17">
            <a:extLst>
              <a:ext uri="{FF2B5EF4-FFF2-40B4-BE49-F238E27FC236}">
                <a16:creationId xmlns:a16="http://schemas.microsoft.com/office/drawing/2014/main" id="{9ECCA756-DC53-76EA-793F-828725BDB0D8}"/>
              </a:ext>
            </a:extLst>
          </p:cNvPr>
          <p:cNvSpPr>
            <a:spLocks/>
          </p:cNvSpPr>
          <p:nvPr/>
        </p:nvSpPr>
        <p:spPr bwMode="auto">
          <a:xfrm>
            <a:off x="3930699" y="2810603"/>
            <a:ext cx="361171" cy="297881"/>
          </a:xfrm>
          <a:custGeom>
            <a:avLst/>
            <a:gdLst>
              <a:gd name="T0" fmla="*/ 19 w 71"/>
              <a:gd name="T1" fmla="*/ 61 h 61"/>
              <a:gd name="T2" fmla="*/ 12 w 71"/>
              <a:gd name="T3" fmla="*/ 57 h 61"/>
              <a:gd name="T4" fmla="*/ 12 w 71"/>
              <a:gd name="T5" fmla="*/ 57 h 61"/>
              <a:gd name="T6" fmla="*/ 12 w 71"/>
              <a:gd name="T7" fmla="*/ 35 h 61"/>
              <a:gd name="T8" fmla="*/ 30 w 71"/>
              <a:gd name="T9" fmla="*/ 18 h 61"/>
              <a:gd name="T10" fmla="*/ 41 w 71"/>
              <a:gd name="T11" fmla="*/ 6 h 61"/>
              <a:gd name="T12" fmla="*/ 61 w 71"/>
              <a:gd name="T13" fmla="*/ 8 h 61"/>
              <a:gd name="T14" fmla="*/ 68 w 71"/>
              <a:gd name="T15" fmla="*/ 30 h 61"/>
              <a:gd name="T16" fmla="*/ 42 w 71"/>
              <a:gd name="T17" fmla="*/ 57 h 61"/>
              <a:gd name="T18" fmla="*/ 37 w 71"/>
              <a:gd name="T19" fmla="*/ 57 h 61"/>
              <a:gd name="T20" fmla="*/ 37 w 71"/>
              <a:gd name="T21" fmla="*/ 53 h 61"/>
              <a:gd name="T22" fmla="*/ 63 w 71"/>
              <a:gd name="T23" fmla="*/ 27 h 61"/>
              <a:gd name="T24" fmla="*/ 57 w 71"/>
              <a:gd name="T25" fmla="*/ 13 h 61"/>
              <a:gd name="T26" fmla="*/ 45 w 71"/>
              <a:gd name="T27" fmla="*/ 10 h 61"/>
              <a:gd name="T28" fmla="*/ 34 w 71"/>
              <a:gd name="T29" fmla="*/ 22 h 61"/>
              <a:gd name="T30" fmla="*/ 16 w 71"/>
              <a:gd name="T31" fmla="*/ 39 h 61"/>
              <a:gd name="T32" fmla="*/ 16 w 71"/>
              <a:gd name="T33" fmla="*/ 53 h 61"/>
              <a:gd name="T34" fmla="*/ 16 w 71"/>
              <a:gd name="T35" fmla="*/ 53 h 61"/>
              <a:gd name="T36" fmla="*/ 23 w 71"/>
              <a:gd name="T37" fmla="*/ 53 h 61"/>
              <a:gd name="T38" fmla="*/ 28 w 71"/>
              <a:gd name="T39" fmla="*/ 48 h 61"/>
              <a:gd name="T40" fmla="*/ 48 w 71"/>
              <a:gd name="T41" fmla="*/ 28 h 61"/>
              <a:gd name="T42" fmla="*/ 49 w 71"/>
              <a:gd name="T43" fmla="*/ 24 h 61"/>
              <a:gd name="T44" fmla="*/ 44 w 71"/>
              <a:gd name="T45" fmla="*/ 26 h 61"/>
              <a:gd name="T46" fmla="*/ 25 w 71"/>
              <a:gd name="T47" fmla="*/ 45 h 61"/>
              <a:gd name="T48" fmla="*/ 21 w 71"/>
              <a:gd name="T49" fmla="*/ 45 h 61"/>
              <a:gd name="T50" fmla="*/ 21 w 71"/>
              <a:gd name="T51" fmla="*/ 41 h 61"/>
              <a:gd name="T52" fmla="*/ 40 w 71"/>
              <a:gd name="T53" fmla="*/ 22 h 61"/>
              <a:gd name="T54" fmla="*/ 53 w 71"/>
              <a:gd name="T55" fmla="*/ 20 h 61"/>
              <a:gd name="T56" fmla="*/ 52 w 71"/>
              <a:gd name="T57" fmla="*/ 32 h 61"/>
              <a:gd name="T58" fmla="*/ 32 w 71"/>
              <a:gd name="T59" fmla="*/ 52 h 61"/>
              <a:gd name="T60" fmla="*/ 27 w 71"/>
              <a:gd name="T61" fmla="*/ 57 h 61"/>
              <a:gd name="T62" fmla="*/ 19 w 71"/>
              <a:gd name="T6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1" h="61">
                <a:moveTo>
                  <a:pt x="19" y="61"/>
                </a:moveTo>
                <a:cubicBezTo>
                  <a:pt x="17" y="61"/>
                  <a:pt x="15" y="60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0" y="55"/>
                  <a:pt x="0" y="47"/>
                  <a:pt x="12" y="35"/>
                </a:cubicBezTo>
                <a:cubicBezTo>
                  <a:pt x="17" y="31"/>
                  <a:pt x="23" y="24"/>
                  <a:pt x="30" y="18"/>
                </a:cubicBezTo>
                <a:cubicBezTo>
                  <a:pt x="33" y="14"/>
                  <a:pt x="37" y="10"/>
                  <a:pt x="41" y="6"/>
                </a:cubicBezTo>
                <a:cubicBezTo>
                  <a:pt x="48" y="0"/>
                  <a:pt x="53" y="1"/>
                  <a:pt x="61" y="8"/>
                </a:cubicBezTo>
                <a:cubicBezTo>
                  <a:pt x="70" y="17"/>
                  <a:pt x="71" y="26"/>
                  <a:pt x="68" y="30"/>
                </a:cubicBezTo>
                <a:cubicBezTo>
                  <a:pt x="62" y="36"/>
                  <a:pt x="42" y="56"/>
                  <a:pt x="42" y="57"/>
                </a:cubicBezTo>
                <a:cubicBezTo>
                  <a:pt x="40" y="58"/>
                  <a:pt x="39" y="58"/>
                  <a:pt x="37" y="57"/>
                </a:cubicBezTo>
                <a:cubicBezTo>
                  <a:pt x="36" y="56"/>
                  <a:pt x="36" y="54"/>
                  <a:pt x="37" y="53"/>
                </a:cubicBezTo>
                <a:cubicBezTo>
                  <a:pt x="38" y="53"/>
                  <a:pt x="58" y="32"/>
                  <a:pt x="63" y="27"/>
                </a:cubicBezTo>
                <a:cubicBezTo>
                  <a:pt x="64" y="25"/>
                  <a:pt x="65" y="20"/>
                  <a:pt x="57" y="13"/>
                </a:cubicBezTo>
                <a:cubicBezTo>
                  <a:pt x="52" y="8"/>
                  <a:pt x="51" y="5"/>
                  <a:pt x="45" y="10"/>
                </a:cubicBezTo>
                <a:cubicBezTo>
                  <a:pt x="41" y="14"/>
                  <a:pt x="37" y="18"/>
                  <a:pt x="34" y="22"/>
                </a:cubicBezTo>
                <a:cubicBezTo>
                  <a:pt x="27" y="28"/>
                  <a:pt x="21" y="35"/>
                  <a:pt x="16" y="39"/>
                </a:cubicBezTo>
                <a:cubicBezTo>
                  <a:pt x="9" y="47"/>
                  <a:pt x="13" y="51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8" y="55"/>
                  <a:pt x="20" y="56"/>
                  <a:pt x="23" y="53"/>
                </a:cubicBezTo>
                <a:cubicBezTo>
                  <a:pt x="24" y="52"/>
                  <a:pt x="26" y="50"/>
                  <a:pt x="28" y="48"/>
                </a:cubicBezTo>
                <a:cubicBezTo>
                  <a:pt x="34" y="42"/>
                  <a:pt x="46" y="31"/>
                  <a:pt x="48" y="28"/>
                </a:cubicBezTo>
                <a:cubicBezTo>
                  <a:pt x="49" y="27"/>
                  <a:pt x="50" y="25"/>
                  <a:pt x="49" y="24"/>
                </a:cubicBezTo>
                <a:cubicBezTo>
                  <a:pt x="47" y="23"/>
                  <a:pt x="45" y="25"/>
                  <a:pt x="44" y="26"/>
                </a:cubicBezTo>
                <a:cubicBezTo>
                  <a:pt x="36" y="35"/>
                  <a:pt x="25" y="45"/>
                  <a:pt x="25" y="45"/>
                </a:cubicBezTo>
                <a:cubicBezTo>
                  <a:pt x="24" y="46"/>
                  <a:pt x="22" y="46"/>
                  <a:pt x="21" y="45"/>
                </a:cubicBezTo>
                <a:cubicBezTo>
                  <a:pt x="20" y="44"/>
                  <a:pt x="20" y="42"/>
                  <a:pt x="21" y="41"/>
                </a:cubicBezTo>
                <a:cubicBezTo>
                  <a:pt x="21" y="41"/>
                  <a:pt x="32" y="31"/>
                  <a:pt x="40" y="22"/>
                </a:cubicBezTo>
                <a:cubicBezTo>
                  <a:pt x="45" y="17"/>
                  <a:pt x="50" y="17"/>
                  <a:pt x="53" y="20"/>
                </a:cubicBezTo>
                <a:cubicBezTo>
                  <a:pt x="56" y="23"/>
                  <a:pt x="55" y="28"/>
                  <a:pt x="52" y="32"/>
                </a:cubicBezTo>
                <a:cubicBezTo>
                  <a:pt x="50" y="35"/>
                  <a:pt x="41" y="43"/>
                  <a:pt x="32" y="52"/>
                </a:cubicBezTo>
                <a:cubicBezTo>
                  <a:pt x="30" y="54"/>
                  <a:pt x="28" y="56"/>
                  <a:pt x="27" y="57"/>
                </a:cubicBezTo>
                <a:cubicBezTo>
                  <a:pt x="25" y="60"/>
                  <a:pt x="22" y="61"/>
                  <a:pt x="19" y="61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82" name="Group 66">
            <a:extLst>
              <a:ext uri="{FF2B5EF4-FFF2-40B4-BE49-F238E27FC236}">
                <a16:creationId xmlns:a16="http://schemas.microsoft.com/office/drawing/2014/main" id="{43BA886A-4997-85AF-FB3A-21EAF753AA34}"/>
              </a:ext>
            </a:extLst>
          </p:cNvPr>
          <p:cNvGrpSpPr/>
          <p:nvPr/>
        </p:nvGrpSpPr>
        <p:grpSpPr>
          <a:xfrm>
            <a:off x="3955982" y="3680487"/>
            <a:ext cx="310605" cy="298776"/>
            <a:chOff x="9344026" y="2587626"/>
            <a:chExt cx="239713" cy="241300"/>
          </a:xfrm>
          <a:solidFill>
            <a:srgbClr val="10253F"/>
          </a:solidFill>
        </p:grpSpPr>
        <p:sp>
          <p:nvSpPr>
            <p:cNvPr id="993" name="Oval 339">
              <a:extLst>
                <a:ext uri="{FF2B5EF4-FFF2-40B4-BE49-F238E27FC236}">
                  <a16:creationId xmlns:a16="http://schemas.microsoft.com/office/drawing/2014/main" id="{5734D3FE-1979-A55E-943C-14B944A3E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0538" y="2614613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4" name="Oval 340">
              <a:extLst>
                <a:ext uri="{FF2B5EF4-FFF2-40B4-BE49-F238E27FC236}">
                  <a16:creationId xmlns:a16="http://schemas.microsoft.com/office/drawing/2014/main" id="{2AECC345-6C6A-EB2E-888E-2DC3BAAA5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0701" y="2614613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5" name="Oval 341">
              <a:extLst>
                <a:ext uri="{FF2B5EF4-FFF2-40B4-BE49-F238E27FC236}">
                  <a16:creationId xmlns:a16="http://schemas.microsoft.com/office/drawing/2014/main" id="{7BD8CBEC-238D-24C1-6AF0-080D62170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0863" y="2614613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6" name="Freeform 342">
              <a:extLst>
                <a:ext uri="{FF2B5EF4-FFF2-40B4-BE49-F238E27FC236}">
                  <a16:creationId xmlns:a16="http://schemas.microsoft.com/office/drawing/2014/main" id="{4B77D81A-57EB-35C7-1493-57E37D7AF6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44026" y="2587626"/>
              <a:ext cx="239713" cy="241300"/>
            </a:xfrm>
            <a:custGeom>
              <a:avLst/>
              <a:gdLst>
                <a:gd name="T0" fmla="*/ 56 w 64"/>
                <a:gd name="T1" fmla="*/ 12 h 64"/>
                <a:gd name="T2" fmla="*/ 52 w 64"/>
                <a:gd name="T3" fmla="*/ 12 h 64"/>
                <a:gd name="T4" fmla="*/ 52 w 64"/>
                <a:gd name="T5" fmla="*/ 8 h 64"/>
                <a:gd name="T6" fmla="*/ 44 w 64"/>
                <a:gd name="T7" fmla="*/ 0 h 64"/>
                <a:gd name="T8" fmla="*/ 8 w 64"/>
                <a:gd name="T9" fmla="*/ 0 h 64"/>
                <a:gd name="T10" fmla="*/ 0 w 64"/>
                <a:gd name="T11" fmla="*/ 8 h 64"/>
                <a:gd name="T12" fmla="*/ 0 w 64"/>
                <a:gd name="T13" fmla="*/ 44 h 64"/>
                <a:gd name="T14" fmla="*/ 8 w 64"/>
                <a:gd name="T15" fmla="*/ 52 h 64"/>
                <a:gd name="T16" fmla="*/ 12 w 64"/>
                <a:gd name="T17" fmla="*/ 52 h 64"/>
                <a:gd name="T18" fmla="*/ 12 w 64"/>
                <a:gd name="T19" fmla="*/ 56 h 64"/>
                <a:gd name="T20" fmla="*/ 20 w 64"/>
                <a:gd name="T21" fmla="*/ 64 h 64"/>
                <a:gd name="T22" fmla="*/ 56 w 64"/>
                <a:gd name="T23" fmla="*/ 64 h 64"/>
                <a:gd name="T24" fmla="*/ 64 w 64"/>
                <a:gd name="T25" fmla="*/ 56 h 64"/>
                <a:gd name="T26" fmla="*/ 64 w 64"/>
                <a:gd name="T27" fmla="*/ 20 h 64"/>
                <a:gd name="T28" fmla="*/ 56 w 64"/>
                <a:gd name="T29" fmla="*/ 12 h 64"/>
                <a:gd name="T30" fmla="*/ 4 w 64"/>
                <a:gd name="T31" fmla="*/ 8 h 64"/>
                <a:gd name="T32" fmla="*/ 8 w 64"/>
                <a:gd name="T33" fmla="*/ 4 h 64"/>
                <a:gd name="T34" fmla="*/ 44 w 64"/>
                <a:gd name="T35" fmla="*/ 4 h 64"/>
                <a:gd name="T36" fmla="*/ 48 w 64"/>
                <a:gd name="T37" fmla="*/ 8 h 64"/>
                <a:gd name="T38" fmla="*/ 48 w 64"/>
                <a:gd name="T39" fmla="*/ 16 h 64"/>
                <a:gd name="T40" fmla="*/ 4 w 64"/>
                <a:gd name="T41" fmla="*/ 16 h 64"/>
                <a:gd name="T42" fmla="*/ 4 w 64"/>
                <a:gd name="T43" fmla="*/ 8 h 64"/>
                <a:gd name="T44" fmla="*/ 8 w 64"/>
                <a:gd name="T45" fmla="*/ 48 h 64"/>
                <a:gd name="T46" fmla="*/ 4 w 64"/>
                <a:gd name="T47" fmla="*/ 44 h 64"/>
                <a:gd name="T48" fmla="*/ 4 w 64"/>
                <a:gd name="T49" fmla="*/ 20 h 64"/>
                <a:gd name="T50" fmla="*/ 48 w 64"/>
                <a:gd name="T51" fmla="*/ 20 h 64"/>
                <a:gd name="T52" fmla="*/ 48 w 64"/>
                <a:gd name="T53" fmla="*/ 44 h 64"/>
                <a:gd name="T54" fmla="*/ 44 w 64"/>
                <a:gd name="T55" fmla="*/ 48 h 64"/>
                <a:gd name="T56" fmla="*/ 8 w 64"/>
                <a:gd name="T57" fmla="*/ 48 h 64"/>
                <a:gd name="T58" fmla="*/ 60 w 64"/>
                <a:gd name="T59" fmla="*/ 56 h 64"/>
                <a:gd name="T60" fmla="*/ 56 w 64"/>
                <a:gd name="T61" fmla="*/ 60 h 64"/>
                <a:gd name="T62" fmla="*/ 20 w 64"/>
                <a:gd name="T63" fmla="*/ 60 h 64"/>
                <a:gd name="T64" fmla="*/ 16 w 64"/>
                <a:gd name="T65" fmla="*/ 56 h 64"/>
                <a:gd name="T66" fmla="*/ 16 w 64"/>
                <a:gd name="T67" fmla="*/ 52 h 64"/>
                <a:gd name="T68" fmla="*/ 44 w 64"/>
                <a:gd name="T69" fmla="*/ 52 h 64"/>
                <a:gd name="T70" fmla="*/ 52 w 64"/>
                <a:gd name="T71" fmla="*/ 44 h 64"/>
                <a:gd name="T72" fmla="*/ 52 w 64"/>
                <a:gd name="T73" fmla="*/ 28 h 64"/>
                <a:gd name="T74" fmla="*/ 60 w 64"/>
                <a:gd name="T75" fmla="*/ 28 h 64"/>
                <a:gd name="T76" fmla="*/ 60 w 64"/>
                <a:gd name="T77" fmla="*/ 56 h 64"/>
                <a:gd name="T78" fmla="*/ 60 w 64"/>
                <a:gd name="T79" fmla="*/ 24 h 64"/>
                <a:gd name="T80" fmla="*/ 52 w 64"/>
                <a:gd name="T81" fmla="*/ 24 h 64"/>
                <a:gd name="T82" fmla="*/ 52 w 64"/>
                <a:gd name="T83" fmla="*/ 16 h 64"/>
                <a:gd name="T84" fmla="*/ 56 w 64"/>
                <a:gd name="T85" fmla="*/ 16 h 64"/>
                <a:gd name="T86" fmla="*/ 60 w 64"/>
                <a:gd name="T87" fmla="*/ 20 h 64"/>
                <a:gd name="T88" fmla="*/ 60 w 64"/>
                <a:gd name="T8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4" h="64">
                  <a:moveTo>
                    <a:pt x="56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4"/>
                    <a:pt x="48" y="0"/>
                    <a:pt x="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60"/>
                    <a:pt x="16" y="64"/>
                    <a:pt x="20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60" y="64"/>
                    <a:pt x="64" y="60"/>
                    <a:pt x="64" y="5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6"/>
                    <a:pt x="60" y="12"/>
                    <a:pt x="56" y="12"/>
                  </a:cubicBezTo>
                  <a:close/>
                  <a:moveTo>
                    <a:pt x="4" y="8"/>
                  </a:moveTo>
                  <a:cubicBezTo>
                    <a:pt x="4" y="6"/>
                    <a:pt x="6" y="4"/>
                    <a:pt x="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4"/>
                    <a:pt x="48" y="6"/>
                    <a:pt x="48" y="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" y="16"/>
                    <a:pt x="4" y="16"/>
                    <a:pt x="4" y="16"/>
                  </a:cubicBezTo>
                  <a:lnTo>
                    <a:pt x="4" y="8"/>
                  </a:lnTo>
                  <a:close/>
                  <a:moveTo>
                    <a:pt x="8" y="48"/>
                  </a:moveTo>
                  <a:cubicBezTo>
                    <a:pt x="6" y="48"/>
                    <a:pt x="4" y="46"/>
                    <a:pt x="4" y="4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8" y="46"/>
                    <a:pt x="46" y="48"/>
                    <a:pt x="44" y="48"/>
                  </a:cubicBezTo>
                  <a:lnTo>
                    <a:pt x="8" y="48"/>
                  </a:lnTo>
                  <a:close/>
                  <a:moveTo>
                    <a:pt x="60" y="56"/>
                  </a:moveTo>
                  <a:cubicBezTo>
                    <a:pt x="60" y="58"/>
                    <a:pt x="58" y="60"/>
                    <a:pt x="56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8" y="60"/>
                    <a:pt x="16" y="58"/>
                    <a:pt x="16" y="56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8" y="52"/>
                    <a:pt x="52" y="48"/>
                    <a:pt x="52" y="44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60" y="28"/>
                    <a:pt x="60" y="28"/>
                    <a:pt x="60" y="28"/>
                  </a:cubicBezTo>
                  <a:lnTo>
                    <a:pt x="60" y="56"/>
                  </a:lnTo>
                  <a:close/>
                  <a:moveTo>
                    <a:pt x="60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6"/>
                    <a:pt x="60" y="18"/>
                    <a:pt x="60" y="20"/>
                  </a:cubicBez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83" name="Group 75">
            <a:extLst>
              <a:ext uri="{FF2B5EF4-FFF2-40B4-BE49-F238E27FC236}">
                <a16:creationId xmlns:a16="http://schemas.microsoft.com/office/drawing/2014/main" id="{114E7E1D-1F52-BD6E-9CBC-D6AD4F66A526}"/>
              </a:ext>
            </a:extLst>
          </p:cNvPr>
          <p:cNvGrpSpPr/>
          <p:nvPr/>
        </p:nvGrpSpPr>
        <p:grpSpPr>
          <a:xfrm>
            <a:off x="4525595" y="1677894"/>
            <a:ext cx="363019" cy="347661"/>
            <a:chOff x="7305675" y="2468563"/>
            <a:chExt cx="720725" cy="722313"/>
          </a:xfrm>
          <a:solidFill>
            <a:srgbClr val="10253F"/>
          </a:solidFill>
        </p:grpSpPr>
        <p:sp>
          <p:nvSpPr>
            <p:cNvPr id="991" name="Freeform 132">
              <a:extLst>
                <a:ext uri="{FF2B5EF4-FFF2-40B4-BE49-F238E27FC236}">
                  <a16:creationId xmlns:a16="http://schemas.microsoft.com/office/drawing/2014/main" id="{7F29F989-5F21-3CE4-B7BE-EDE4CD2D7C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56500" y="2719388"/>
              <a:ext cx="217488" cy="219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  <a:gd name="T10" fmla="*/ 29 w 58"/>
                <a:gd name="T11" fmla="*/ 50 h 58"/>
                <a:gd name="T12" fmla="*/ 8 w 58"/>
                <a:gd name="T13" fmla="*/ 29 h 58"/>
                <a:gd name="T14" fmla="*/ 29 w 58"/>
                <a:gd name="T15" fmla="*/ 8 h 58"/>
                <a:gd name="T16" fmla="*/ 50 w 58"/>
                <a:gd name="T17" fmla="*/ 29 h 58"/>
                <a:gd name="T18" fmla="*/ 29 w 58"/>
                <a:gd name="T19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9" y="50"/>
                  </a:moveTo>
                  <a:cubicBezTo>
                    <a:pt x="18" y="50"/>
                    <a:pt x="8" y="40"/>
                    <a:pt x="8" y="29"/>
                  </a:cubicBezTo>
                  <a:cubicBezTo>
                    <a:pt x="8" y="18"/>
                    <a:pt x="18" y="8"/>
                    <a:pt x="29" y="8"/>
                  </a:cubicBezTo>
                  <a:cubicBezTo>
                    <a:pt x="40" y="8"/>
                    <a:pt x="50" y="18"/>
                    <a:pt x="50" y="29"/>
                  </a:cubicBezTo>
                  <a:cubicBezTo>
                    <a:pt x="50" y="40"/>
                    <a:pt x="40" y="50"/>
                    <a:pt x="2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2" name="Freeform 133">
              <a:extLst>
                <a:ext uri="{FF2B5EF4-FFF2-40B4-BE49-F238E27FC236}">
                  <a16:creationId xmlns:a16="http://schemas.microsoft.com/office/drawing/2014/main" id="{4120FE74-40B3-A2B6-9AFA-8257B5782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05675" y="2468563"/>
              <a:ext cx="720725" cy="722313"/>
            </a:xfrm>
            <a:custGeom>
              <a:avLst/>
              <a:gdLst>
                <a:gd name="T0" fmla="*/ 192 w 192"/>
                <a:gd name="T1" fmla="*/ 90 h 192"/>
                <a:gd name="T2" fmla="*/ 167 w 192"/>
                <a:gd name="T3" fmla="*/ 90 h 192"/>
                <a:gd name="T4" fmla="*/ 102 w 192"/>
                <a:gd name="T5" fmla="*/ 25 h 192"/>
                <a:gd name="T6" fmla="*/ 102 w 192"/>
                <a:gd name="T7" fmla="*/ 0 h 192"/>
                <a:gd name="T8" fmla="*/ 90 w 192"/>
                <a:gd name="T9" fmla="*/ 0 h 192"/>
                <a:gd name="T10" fmla="*/ 90 w 192"/>
                <a:gd name="T11" fmla="*/ 25 h 192"/>
                <a:gd name="T12" fmla="*/ 25 w 192"/>
                <a:gd name="T13" fmla="*/ 90 h 192"/>
                <a:gd name="T14" fmla="*/ 0 w 192"/>
                <a:gd name="T15" fmla="*/ 90 h 192"/>
                <a:gd name="T16" fmla="*/ 0 w 192"/>
                <a:gd name="T17" fmla="*/ 102 h 192"/>
                <a:gd name="T18" fmla="*/ 25 w 192"/>
                <a:gd name="T19" fmla="*/ 102 h 192"/>
                <a:gd name="T20" fmla="*/ 90 w 192"/>
                <a:gd name="T21" fmla="*/ 167 h 192"/>
                <a:gd name="T22" fmla="*/ 90 w 192"/>
                <a:gd name="T23" fmla="*/ 192 h 192"/>
                <a:gd name="T24" fmla="*/ 102 w 192"/>
                <a:gd name="T25" fmla="*/ 192 h 192"/>
                <a:gd name="T26" fmla="*/ 102 w 192"/>
                <a:gd name="T27" fmla="*/ 167 h 192"/>
                <a:gd name="T28" fmla="*/ 167 w 192"/>
                <a:gd name="T29" fmla="*/ 102 h 192"/>
                <a:gd name="T30" fmla="*/ 192 w 192"/>
                <a:gd name="T31" fmla="*/ 102 h 192"/>
                <a:gd name="T32" fmla="*/ 192 w 192"/>
                <a:gd name="T33" fmla="*/ 90 h 192"/>
                <a:gd name="T34" fmla="*/ 102 w 192"/>
                <a:gd name="T35" fmla="*/ 151 h 192"/>
                <a:gd name="T36" fmla="*/ 102 w 192"/>
                <a:gd name="T37" fmla="*/ 140 h 192"/>
                <a:gd name="T38" fmla="*/ 97 w 192"/>
                <a:gd name="T39" fmla="*/ 135 h 192"/>
                <a:gd name="T40" fmla="*/ 95 w 192"/>
                <a:gd name="T41" fmla="*/ 135 h 192"/>
                <a:gd name="T42" fmla="*/ 90 w 192"/>
                <a:gd name="T43" fmla="*/ 140 h 192"/>
                <a:gd name="T44" fmla="*/ 90 w 192"/>
                <a:gd name="T45" fmla="*/ 151 h 192"/>
                <a:gd name="T46" fmla="*/ 41 w 192"/>
                <a:gd name="T47" fmla="*/ 102 h 192"/>
                <a:gd name="T48" fmla="*/ 52 w 192"/>
                <a:gd name="T49" fmla="*/ 102 h 192"/>
                <a:gd name="T50" fmla="*/ 57 w 192"/>
                <a:gd name="T51" fmla="*/ 97 h 192"/>
                <a:gd name="T52" fmla="*/ 57 w 192"/>
                <a:gd name="T53" fmla="*/ 95 h 192"/>
                <a:gd name="T54" fmla="*/ 52 w 192"/>
                <a:gd name="T55" fmla="*/ 90 h 192"/>
                <a:gd name="T56" fmla="*/ 41 w 192"/>
                <a:gd name="T57" fmla="*/ 90 h 192"/>
                <a:gd name="T58" fmla="*/ 90 w 192"/>
                <a:gd name="T59" fmla="*/ 41 h 192"/>
                <a:gd name="T60" fmla="*/ 90 w 192"/>
                <a:gd name="T61" fmla="*/ 52 h 192"/>
                <a:gd name="T62" fmla="*/ 95 w 192"/>
                <a:gd name="T63" fmla="*/ 57 h 192"/>
                <a:gd name="T64" fmla="*/ 97 w 192"/>
                <a:gd name="T65" fmla="*/ 57 h 192"/>
                <a:gd name="T66" fmla="*/ 102 w 192"/>
                <a:gd name="T67" fmla="*/ 52 h 192"/>
                <a:gd name="T68" fmla="*/ 102 w 192"/>
                <a:gd name="T69" fmla="*/ 41 h 192"/>
                <a:gd name="T70" fmla="*/ 151 w 192"/>
                <a:gd name="T71" fmla="*/ 90 h 192"/>
                <a:gd name="T72" fmla="*/ 140 w 192"/>
                <a:gd name="T73" fmla="*/ 90 h 192"/>
                <a:gd name="T74" fmla="*/ 135 w 192"/>
                <a:gd name="T75" fmla="*/ 95 h 192"/>
                <a:gd name="T76" fmla="*/ 135 w 192"/>
                <a:gd name="T77" fmla="*/ 97 h 192"/>
                <a:gd name="T78" fmla="*/ 140 w 192"/>
                <a:gd name="T79" fmla="*/ 102 h 192"/>
                <a:gd name="T80" fmla="*/ 151 w 192"/>
                <a:gd name="T81" fmla="*/ 102 h 192"/>
                <a:gd name="T82" fmla="*/ 102 w 192"/>
                <a:gd name="T83" fmla="*/ 15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92">
                  <a:moveTo>
                    <a:pt x="192" y="90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4" y="55"/>
                    <a:pt x="137" y="28"/>
                    <a:pt x="102" y="25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55" y="28"/>
                    <a:pt x="28" y="55"/>
                    <a:pt x="25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8" y="137"/>
                    <a:pt x="55" y="164"/>
                    <a:pt x="90" y="167"/>
                  </a:cubicBezTo>
                  <a:cubicBezTo>
                    <a:pt x="90" y="192"/>
                    <a:pt x="90" y="192"/>
                    <a:pt x="90" y="192"/>
                  </a:cubicBezTo>
                  <a:cubicBezTo>
                    <a:pt x="102" y="192"/>
                    <a:pt x="102" y="192"/>
                    <a:pt x="102" y="192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37" y="164"/>
                    <a:pt x="164" y="137"/>
                    <a:pt x="167" y="102"/>
                  </a:cubicBezTo>
                  <a:cubicBezTo>
                    <a:pt x="192" y="102"/>
                    <a:pt x="192" y="102"/>
                    <a:pt x="192" y="102"/>
                  </a:cubicBezTo>
                  <a:lnTo>
                    <a:pt x="192" y="90"/>
                  </a:lnTo>
                  <a:close/>
                  <a:moveTo>
                    <a:pt x="102" y="151"/>
                  </a:moveTo>
                  <a:cubicBezTo>
                    <a:pt x="102" y="140"/>
                    <a:pt x="102" y="140"/>
                    <a:pt x="102" y="140"/>
                  </a:cubicBezTo>
                  <a:cubicBezTo>
                    <a:pt x="102" y="137"/>
                    <a:pt x="100" y="135"/>
                    <a:pt x="97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2" y="135"/>
                    <a:pt x="90" y="137"/>
                    <a:pt x="90" y="140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64" y="148"/>
                    <a:pt x="44" y="128"/>
                    <a:pt x="4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5" y="102"/>
                    <a:pt x="57" y="100"/>
                    <a:pt x="57" y="97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7" y="92"/>
                    <a:pt x="55" y="90"/>
                    <a:pt x="52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4" y="64"/>
                    <a:pt x="64" y="44"/>
                    <a:pt x="90" y="41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0" y="55"/>
                    <a:pt x="92" y="57"/>
                    <a:pt x="95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100" y="57"/>
                    <a:pt x="102" y="55"/>
                    <a:pt x="102" y="52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28" y="44"/>
                    <a:pt x="148" y="64"/>
                    <a:pt x="151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37" y="90"/>
                    <a:pt x="135" y="92"/>
                    <a:pt x="135" y="95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5" y="100"/>
                    <a:pt x="137" y="102"/>
                    <a:pt x="140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48" y="128"/>
                    <a:pt x="128" y="148"/>
                    <a:pt x="102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84" name="Freeform 213">
            <a:extLst>
              <a:ext uri="{FF2B5EF4-FFF2-40B4-BE49-F238E27FC236}">
                <a16:creationId xmlns:a16="http://schemas.microsoft.com/office/drawing/2014/main" id="{C30C832D-D062-11B4-32A9-5C2739169509}"/>
              </a:ext>
            </a:extLst>
          </p:cNvPr>
          <p:cNvSpPr>
            <a:spLocks noEditPoints="1"/>
          </p:cNvSpPr>
          <p:nvPr/>
        </p:nvSpPr>
        <p:spPr bwMode="auto">
          <a:xfrm>
            <a:off x="4587811" y="1210075"/>
            <a:ext cx="238587" cy="262535"/>
          </a:xfrm>
          <a:custGeom>
            <a:avLst/>
            <a:gdLst>
              <a:gd name="T0" fmla="*/ 90 w 132"/>
              <a:gd name="T1" fmla="*/ 0 h 152"/>
              <a:gd name="T2" fmla="*/ 0 w 132"/>
              <a:gd name="T3" fmla="*/ 0 h 152"/>
              <a:gd name="T4" fmla="*/ 0 w 132"/>
              <a:gd name="T5" fmla="*/ 152 h 152"/>
              <a:gd name="T6" fmla="*/ 132 w 132"/>
              <a:gd name="T7" fmla="*/ 152 h 152"/>
              <a:gd name="T8" fmla="*/ 132 w 132"/>
              <a:gd name="T9" fmla="*/ 43 h 152"/>
              <a:gd name="T10" fmla="*/ 90 w 132"/>
              <a:gd name="T11" fmla="*/ 0 h 152"/>
              <a:gd name="T12" fmla="*/ 113 w 132"/>
              <a:gd name="T13" fmla="*/ 133 h 152"/>
              <a:gd name="T14" fmla="*/ 19 w 132"/>
              <a:gd name="T15" fmla="*/ 133 h 152"/>
              <a:gd name="T16" fmla="*/ 19 w 132"/>
              <a:gd name="T17" fmla="*/ 19 h 152"/>
              <a:gd name="T18" fmla="*/ 38 w 132"/>
              <a:gd name="T19" fmla="*/ 19 h 152"/>
              <a:gd name="T20" fmla="*/ 38 w 132"/>
              <a:gd name="T21" fmla="*/ 104 h 152"/>
              <a:gd name="T22" fmla="*/ 57 w 132"/>
              <a:gd name="T23" fmla="*/ 76 h 152"/>
              <a:gd name="T24" fmla="*/ 76 w 132"/>
              <a:gd name="T25" fmla="*/ 104 h 152"/>
              <a:gd name="T26" fmla="*/ 76 w 132"/>
              <a:gd name="T27" fmla="*/ 19 h 152"/>
              <a:gd name="T28" fmla="*/ 80 w 132"/>
              <a:gd name="T29" fmla="*/ 19 h 152"/>
              <a:gd name="T30" fmla="*/ 113 w 132"/>
              <a:gd name="T31" fmla="*/ 52 h 152"/>
              <a:gd name="T32" fmla="*/ 113 w 132"/>
              <a:gd name="T33" fmla="*/ 13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2" h="152">
                <a:moveTo>
                  <a:pt x="90" y="0"/>
                </a:moveTo>
                <a:lnTo>
                  <a:pt x="0" y="0"/>
                </a:lnTo>
                <a:lnTo>
                  <a:pt x="0" y="152"/>
                </a:lnTo>
                <a:lnTo>
                  <a:pt x="132" y="152"/>
                </a:lnTo>
                <a:lnTo>
                  <a:pt x="132" y="43"/>
                </a:lnTo>
                <a:lnTo>
                  <a:pt x="90" y="0"/>
                </a:lnTo>
                <a:close/>
                <a:moveTo>
                  <a:pt x="113" y="133"/>
                </a:moveTo>
                <a:lnTo>
                  <a:pt x="19" y="133"/>
                </a:lnTo>
                <a:lnTo>
                  <a:pt x="19" y="19"/>
                </a:lnTo>
                <a:lnTo>
                  <a:pt x="38" y="19"/>
                </a:lnTo>
                <a:lnTo>
                  <a:pt x="38" y="104"/>
                </a:lnTo>
                <a:lnTo>
                  <a:pt x="57" y="76"/>
                </a:lnTo>
                <a:lnTo>
                  <a:pt x="76" y="104"/>
                </a:lnTo>
                <a:lnTo>
                  <a:pt x="76" y="19"/>
                </a:lnTo>
                <a:lnTo>
                  <a:pt x="80" y="19"/>
                </a:lnTo>
                <a:lnTo>
                  <a:pt x="113" y="52"/>
                </a:lnTo>
                <a:lnTo>
                  <a:pt x="113" y="133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85" name="Freeform 248">
            <a:extLst>
              <a:ext uri="{FF2B5EF4-FFF2-40B4-BE49-F238E27FC236}">
                <a16:creationId xmlns:a16="http://schemas.microsoft.com/office/drawing/2014/main" id="{92907946-404C-1003-C193-21CCE215C085}"/>
              </a:ext>
            </a:extLst>
          </p:cNvPr>
          <p:cNvSpPr>
            <a:spLocks noEditPoints="1"/>
          </p:cNvSpPr>
          <p:nvPr/>
        </p:nvSpPr>
        <p:spPr bwMode="auto">
          <a:xfrm>
            <a:off x="4587811" y="2230840"/>
            <a:ext cx="238587" cy="260809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86" name="Freeform 25">
            <a:extLst>
              <a:ext uri="{FF2B5EF4-FFF2-40B4-BE49-F238E27FC236}">
                <a16:creationId xmlns:a16="http://schemas.microsoft.com/office/drawing/2014/main" id="{8E125281-C3F5-5EEC-DDDD-A23B0D2CB67E}"/>
              </a:ext>
            </a:extLst>
          </p:cNvPr>
          <p:cNvSpPr>
            <a:spLocks noEditPoints="1"/>
          </p:cNvSpPr>
          <p:nvPr/>
        </p:nvSpPr>
        <p:spPr bwMode="auto">
          <a:xfrm rot="2700000">
            <a:off x="4580865" y="2627362"/>
            <a:ext cx="252477" cy="391622"/>
          </a:xfrm>
          <a:custGeom>
            <a:avLst/>
            <a:gdLst>
              <a:gd name="T0" fmla="*/ 163 w 164"/>
              <a:gd name="T1" fmla="*/ 109 h 244"/>
              <a:gd name="T2" fmla="*/ 125 w 164"/>
              <a:gd name="T3" fmla="*/ 46 h 244"/>
              <a:gd name="T4" fmla="*/ 143 w 164"/>
              <a:gd name="T5" fmla="*/ 9 h 244"/>
              <a:gd name="T6" fmla="*/ 143 w 164"/>
              <a:gd name="T7" fmla="*/ 3 h 244"/>
              <a:gd name="T8" fmla="*/ 138 w 164"/>
              <a:gd name="T9" fmla="*/ 0 h 244"/>
              <a:gd name="T10" fmla="*/ 22 w 164"/>
              <a:gd name="T11" fmla="*/ 0 h 244"/>
              <a:gd name="T12" fmla="*/ 17 w 164"/>
              <a:gd name="T13" fmla="*/ 3 h 244"/>
              <a:gd name="T14" fmla="*/ 17 w 164"/>
              <a:gd name="T15" fmla="*/ 9 h 244"/>
              <a:gd name="T16" fmla="*/ 39 w 164"/>
              <a:gd name="T17" fmla="*/ 46 h 244"/>
              <a:gd name="T18" fmla="*/ 2 w 164"/>
              <a:gd name="T19" fmla="*/ 109 h 244"/>
              <a:gd name="T20" fmla="*/ 1 w 164"/>
              <a:gd name="T21" fmla="*/ 114 h 244"/>
              <a:gd name="T22" fmla="*/ 61 w 164"/>
              <a:gd name="T23" fmla="*/ 241 h 244"/>
              <a:gd name="T24" fmla="*/ 66 w 164"/>
              <a:gd name="T25" fmla="*/ 244 h 244"/>
              <a:gd name="T26" fmla="*/ 98 w 164"/>
              <a:gd name="T27" fmla="*/ 244 h 244"/>
              <a:gd name="T28" fmla="*/ 103 w 164"/>
              <a:gd name="T29" fmla="*/ 241 h 244"/>
              <a:gd name="T30" fmla="*/ 163 w 164"/>
              <a:gd name="T31" fmla="*/ 114 h 244"/>
              <a:gd name="T32" fmla="*/ 163 w 164"/>
              <a:gd name="T33" fmla="*/ 109 h 244"/>
              <a:gd name="T34" fmla="*/ 128 w 164"/>
              <a:gd name="T35" fmla="*/ 12 h 244"/>
              <a:gd name="T36" fmla="*/ 114 w 164"/>
              <a:gd name="T37" fmla="*/ 40 h 244"/>
              <a:gd name="T38" fmla="*/ 49 w 164"/>
              <a:gd name="T39" fmla="*/ 40 h 244"/>
              <a:gd name="T40" fmla="*/ 33 w 164"/>
              <a:gd name="T41" fmla="*/ 12 h 244"/>
              <a:gd name="T42" fmla="*/ 128 w 164"/>
              <a:gd name="T43" fmla="*/ 12 h 244"/>
              <a:gd name="T44" fmla="*/ 82 w 164"/>
              <a:gd name="T45" fmla="*/ 120 h 244"/>
              <a:gd name="T46" fmla="*/ 68 w 164"/>
              <a:gd name="T47" fmla="*/ 106 h 244"/>
              <a:gd name="T48" fmla="*/ 82 w 164"/>
              <a:gd name="T49" fmla="*/ 92 h 244"/>
              <a:gd name="T50" fmla="*/ 96 w 164"/>
              <a:gd name="T51" fmla="*/ 106 h 244"/>
              <a:gd name="T52" fmla="*/ 82 w 164"/>
              <a:gd name="T53" fmla="*/ 120 h 244"/>
              <a:gd name="T54" fmla="*/ 94 w 164"/>
              <a:gd name="T55" fmla="*/ 232 h 244"/>
              <a:gd name="T56" fmla="*/ 88 w 164"/>
              <a:gd name="T57" fmla="*/ 232 h 244"/>
              <a:gd name="T58" fmla="*/ 88 w 164"/>
              <a:gd name="T59" fmla="*/ 131 h 244"/>
              <a:gd name="T60" fmla="*/ 108 w 164"/>
              <a:gd name="T61" fmla="*/ 106 h 244"/>
              <a:gd name="T62" fmla="*/ 82 w 164"/>
              <a:gd name="T63" fmla="*/ 80 h 244"/>
              <a:gd name="T64" fmla="*/ 56 w 164"/>
              <a:gd name="T65" fmla="*/ 106 h 244"/>
              <a:gd name="T66" fmla="*/ 76 w 164"/>
              <a:gd name="T67" fmla="*/ 131 h 244"/>
              <a:gd name="T68" fmla="*/ 76 w 164"/>
              <a:gd name="T69" fmla="*/ 232 h 244"/>
              <a:gd name="T70" fmla="*/ 70 w 164"/>
              <a:gd name="T71" fmla="*/ 232 h 244"/>
              <a:gd name="T72" fmla="*/ 13 w 164"/>
              <a:gd name="T73" fmla="*/ 112 h 244"/>
              <a:gd name="T74" fmla="*/ 49 w 164"/>
              <a:gd name="T75" fmla="*/ 52 h 244"/>
              <a:gd name="T76" fmla="*/ 115 w 164"/>
              <a:gd name="T77" fmla="*/ 52 h 244"/>
              <a:gd name="T78" fmla="*/ 151 w 164"/>
              <a:gd name="T79" fmla="*/ 112 h 244"/>
              <a:gd name="T80" fmla="*/ 94 w 164"/>
              <a:gd name="T81" fmla="*/ 232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4" h="244">
                <a:moveTo>
                  <a:pt x="163" y="109"/>
                </a:moveTo>
                <a:cubicBezTo>
                  <a:pt x="125" y="46"/>
                  <a:pt x="125" y="46"/>
                  <a:pt x="125" y="46"/>
                </a:cubicBezTo>
                <a:cubicBezTo>
                  <a:pt x="143" y="9"/>
                  <a:pt x="143" y="9"/>
                  <a:pt x="143" y="9"/>
                </a:cubicBezTo>
                <a:cubicBezTo>
                  <a:pt x="144" y="7"/>
                  <a:pt x="144" y="5"/>
                  <a:pt x="143" y="3"/>
                </a:cubicBezTo>
                <a:cubicBezTo>
                  <a:pt x="142" y="1"/>
                  <a:pt x="140" y="0"/>
                  <a:pt x="13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0" y="0"/>
                  <a:pt x="18" y="1"/>
                  <a:pt x="17" y="3"/>
                </a:cubicBezTo>
                <a:cubicBezTo>
                  <a:pt x="16" y="5"/>
                  <a:pt x="16" y="7"/>
                  <a:pt x="17" y="9"/>
                </a:cubicBezTo>
                <a:cubicBezTo>
                  <a:pt x="39" y="46"/>
                  <a:pt x="39" y="46"/>
                  <a:pt x="39" y="46"/>
                </a:cubicBezTo>
                <a:cubicBezTo>
                  <a:pt x="2" y="109"/>
                  <a:pt x="2" y="109"/>
                  <a:pt x="2" y="109"/>
                </a:cubicBezTo>
                <a:cubicBezTo>
                  <a:pt x="1" y="111"/>
                  <a:pt x="0" y="113"/>
                  <a:pt x="1" y="114"/>
                </a:cubicBezTo>
                <a:cubicBezTo>
                  <a:pt x="61" y="241"/>
                  <a:pt x="61" y="241"/>
                  <a:pt x="61" y="241"/>
                </a:cubicBezTo>
                <a:cubicBezTo>
                  <a:pt x="62" y="243"/>
                  <a:pt x="64" y="244"/>
                  <a:pt x="66" y="244"/>
                </a:cubicBezTo>
                <a:cubicBezTo>
                  <a:pt x="98" y="244"/>
                  <a:pt x="98" y="244"/>
                  <a:pt x="98" y="244"/>
                </a:cubicBezTo>
                <a:cubicBezTo>
                  <a:pt x="100" y="244"/>
                  <a:pt x="102" y="243"/>
                  <a:pt x="103" y="241"/>
                </a:cubicBezTo>
                <a:cubicBezTo>
                  <a:pt x="163" y="114"/>
                  <a:pt x="163" y="114"/>
                  <a:pt x="163" y="114"/>
                </a:cubicBezTo>
                <a:cubicBezTo>
                  <a:pt x="164" y="113"/>
                  <a:pt x="164" y="111"/>
                  <a:pt x="163" y="109"/>
                </a:cubicBezTo>
                <a:close/>
                <a:moveTo>
                  <a:pt x="128" y="12"/>
                </a:moveTo>
                <a:cubicBezTo>
                  <a:pt x="114" y="40"/>
                  <a:pt x="114" y="40"/>
                  <a:pt x="114" y="40"/>
                </a:cubicBezTo>
                <a:cubicBezTo>
                  <a:pt x="49" y="40"/>
                  <a:pt x="49" y="40"/>
                  <a:pt x="49" y="40"/>
                </a:cubicBezTo>
                <a:cubicBezTo>
                  <a:pt x="33" y="12"/>
                  <a:pt x="33" y="12"/>
                  <a:pt x="33" y="12"/>
                </a:cubicBezTo>
                <a:lnTo>
                  <a:pt x="128" y="12"/>
                </a:lnTo>
                <a:close/>
                <a:moveTo>
                  <a:pt x="82" y="120"/>
                </a:moveTo>
                <a:cubicBezTo>
                  <a:pt x="74" y="120"/>
                  <a:pt x="68" y="114"/>
                  <a:pt x="68" y="106"/>
                </a:cubicBezTo>
                <a:cubicBezTo>
                  <a:pt x="68" y="98"/>
                  <a:pt x="74" y="92"/>
                  <a:pt x="82" y="92"/>
                </a:cubicBezTo>
                <a:cubicBezTo>
                  <a:pt x="90" y="92"/>
                  <a:pt x="96" y="98"/>
                  <a:pt x="96" y="106"/>
                </a:cubicBezTo>
                <a:cubicBezTo>
                  <a:pt x="96" y="114"/>
                  <a:pt x="90" y="120"/>
                  <a:pt x="82" y="120"/>
                </a:cubicBezTo>
                <a:close/>
                <a:moveTo>
                  <a:pt x="94" y="232"/>
                </a:moveTo>
                <a:cubicBezTo>
                  <a:pt x="88" y="232"/>
                  <a:pt x="88" y="232"/>
                  <a:pt x="88" y="232"/>
                </a:cubicBezTo>
                <a:cubicBezTo>
                  <a:pt x="88" y="131"/>
                  <a:pt x="88" y="131"/>
                  <a:pt x="88" y="131"/>
                </a:cubicBezTo>
                <a:cubicBezTo>
                  <a:pt x="99" y="129"/>
                  <a:pt x="108" y="118"/>
                  <a:pt x="108" y="106"/>
                </a:cubicBezTo>
                <a:cubicBezTo>
                  <a:pt x="108" y="92"/>
                  <a:pt x="96" y="80"/>
                  <a:pt x="82" y="80"/>
                </a:cubicBezTo>
                <a:cubicBezTo>
                  <a:pt x="68" y="80"/>
                  <a:pt x="56" y="92"/>
                  <a:pt x="56" y="106"/>
                </a:cubicBezTo>
                <a:cubicBezTo>
                  <a:pt x="56" y="118"/>
                  <a:pt x="65" y="129"/>
                  <a:pt x="76" y="131"/>
                </a:cubicBezTo>
                <a:cubicBezTo>
                  <a:pt x="76" y="232"/>
                  <a:pt x="76" y="232"/>
                  <a:pt x="76" y="232"/>
                </a:cubicBezTo>
                <a:cubicBezTo>
                  <a:pt x="70" y="232"/>
                  <a:pt x="70" y="232"/>
                  <a:pt x="70" y="232"/>
                </a:cubicBezTo>
                <a:cubicBezTo>
                  <a:pt x="13" y="112"/>
                  <a:pt x="13" y="112"/>
                  <a:pt x="13" y="112"/>
                </a:cubicBezTo>
                <a:cubicBezTo>
                  <a:pt x="49" y="52"/>
                  <a:pt x="49" y="52"/>
                  <a:pt x="49" y="52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51" y="112"/>
                  <a:pt x="151" y="112"/>
                  <a:pt x="151" y="112"/>
                </a:cubicBezTo>
                <a:lnTo>
                  <a:pt x="94" y="232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87" name="Grupo 5">
            <a:extLst>
              <a:ext uri="{FF2B5EF4-FFF2-40B4-BE49-F238E27FC236}">
                <a16:creationId xmlns:a16="http://schemas.microsoft.com/office/drawing/2014/main" id="{160D678F-3CE1-B6D2-A3B9-1370EA8E2500}"/>
              </a:ext>
            </a:extLst>
          </p:cNvPr>
          <p:cNvGrpSpPr/>
          <p:nvPr/>
        </p:nvGrpSpPr>
        <p:grpSpPr>
          <a:xfrm>
            <a:off x="4547235" y="3624682"/>
            <a:ext cx="319739" cy="273664"/>
            <a:chOff x="7682261" y="6092935"/>
            <a:chExt cx="426954" cy="382413"/>
          </a:xfrm>
        </p:grpSpPr>
        <p:sp>
          <p:nvSpPr>
            <p:cNvPr id="988" name="Freeform 5">
              <a:extLst>
                <a:ext uri="{FF2B5EF4-FFF2-40B4-BE49-F238E27FC236}">
                  <a16:creationId xmlns:a16="http://schemas.microsoft.com/office/drawing/2014/main" id="{21D4F9F4-EF5D-77C0-5A3B-F9FF81E041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2261" y="6092935"/>
              <a:ext cx="426954" cy="382413"/>
            </a:xfrm>
            <a:custGeom>
              <a:avLst/>
              <a:gdLst>
                <a:gd name="T0" fmla="*/ 109 w 112"/>
                <a:gd name="T1" fmla="*/ 4 h 100"/>
                <a:gd name="T2" fmla="*/ 83 w 112"/>
                <a:gd name="T3" fmla="*/ 0 h 100"/>
                <a:gd name="T4" fmla="*/ 67 w 112"/>
                <a:gd name="T5" fmla="*/ 3 h 100"/>
                <a:gd name="T6" fmla="*/ 56 w 112"/>
                <a:gd name="T7" fmla="*/ 10 h 100"/>
                <a:gd name="T8" fmla="*/ 45 w 112"/>
                <a:gd name="T9" fmla="*/ 3 h 100"/>
                <a:gd name="T10" fmla="*/ 29 w 112"/>
                <a:gd name="T11" fmla="*/ 0 h 100"/>
                <a:gd name="T12" fmla="*/ 3 w 112"/>
                <a:gd name="T13" fmla="*/ 4 h 100"/>
                <a:gd name="T14" fmla="*/ 0 w 112"/>
                <a:gd name="T15" fmla="*/ 5 h 100"/>
                <a:gd name="T16" fmla="*/ 0 w 112"/>
                <a:gd name="T17" fmla="*/ 92 h 100"/>
                <a:gd name="T18" fmla="*/ 5 w 112"/>
                <a:gd name="T19" fmla="*/ 91 h 100"/>
                <a:gd name="T20" fmla="*/ 41 w 112"/>
                <a:gd name="T21" fmla="*/ 91 h 100"/>
                <a:gd name="T22" fmla="*/ 56 w 112"/>
                <a:gd name="T23" fmla="*/ 100 h 100"/>
                <a:gd name="T24" fmla="*/ 71 w 112"/>
                <a:gd name="T25" fmla="*/ 91 h 100"/>
                <a:gd name="T26" fmla="*/ 107 w 112"/>
                <a:gd name="T27" fmla="*/ 91 h 100"/>
                <a:gd name="T28" fmla="*/ 112 w 112"/>
                <a:gd name="T29" fmla="*/ 92 h 100"/>
                <a:gd name="T30" fmla="*/ 112 w 112"/>
                <a:gd name="T31" fmla="*/ 5 h 100"/>
                <a:gd name="T32" fmla="*/ 109 w 112"/>
                <a:gd name="T33" fmla="*/ 4 h 100"/>
                <a:gd name="T34" fmla="*/ 52 w 112"/>
                <a:gd name="T35" fmla="*/ 87 h 100"/>
                <a:gd name="T36" fmla="*/ 44 w 112"/>
                <a:gd name="T37" fmla="*/ 83 h 100"/>
                <a:gd name="T38" fmla="*/ 27 w 112"/>
                <a:gd name="T39" fmla="*/ 81 h 100"/>
                <a:gd name="T40" fmla="*/ 8 w 112"/>
                <a:gd name="T41" fmla="*/ 82 h 100"/>
                <a:gd name="T42" fmla="*/ 8 w 112"/>
                <a:gd name="T43" fmla="*/ 11 h 100"/>
                <a:gd name="T44" fmla="*/ 29 w 112"/>
                <a:gd name="T45" fmla="*/ 8 h 100"/>
                <a:gd name="T46" fmla="*/ 42 w 112"/>
                <a:gd name="T47" fmla="*/ 11 h 100"/>
                <a:gd name="T48" fmla="*/ 52 w 112"/>
                <a:gd name="T49" fmla="*/ 20 h 100"/>
                <a:gd name="T50" fmla="*/ 52 w 112"/>
                <a:gd name="T51" fmla="*/ 21 h 100"/>
                <a:gd name="T52" fmla="*/ 52 w 112"/>
                <a:gd name="T53" fmla="*/ 84 h 100"/>
                <a:gd name="T54" fmla="*/ 52 w 112"/>
                <a:gd name="T55" fmla="*/ 84 h 100"/>
                <a:gd name="T56" fmla="*/ 52 w 112"/>
                <a:gd name="T57" fmla="*/ 87 h 100"/>
                <a:gd name="T58" fmla="*/ 104 w 112"/>
                <a:gd name="T59" fmla="*/ 82 h 100"/>
                <a:gd name="T60" fmla="*/ 85 w 112"/>
                <a:gd name="T61" fmla="*/ 81 h 100"/>
                <a:gd name="T62" fmla="*/ 68 w 112"/>
                <a:gd name="T63" fmla="*/ 83 h 100"/>
                <a:gd name="T64" fmla="*/ 60 w 112"/>
                <a:gd name="T65" fmla="*/ 87 h 100"/>
                <a:gd name="T66" fmla="*/ 60 w 112"/>
                <a:gd name="T67" fmla="*/ 84 h 100"/>
                <a:gd name="T68" fmla="*/ 60 w 112"/>
                <a:gd name="T69" fmla="*/ 84 h 100"/>
                <a:gd name="T70" fmla="*/ 60 w 112"/>
                <a:gd name="T71" fmla="*/ 21 h 100"/>
                <a:gd name="T72" fmla="*/ 60 w 112"/>
                <a:gd name="T73" fmla="*/ 20 h 100"/>
                <a:gd name="T74" fmla="*/ 70 w 112"/>
                <a:gd name="T75" fmla="*/ 11 h 100"/>
                <a:gd name="T76" fmla="*/ 83 w 112"/>
                <a:gd name="T77" fmla="*/ 8 h 100"/>
                <a:gd name="T78" fmla="*/ 104 w 112"/>
                <a:gd name="T79" fmla="*/ 11 h 100"/>
                <a:gd name="T80" fmla="*/ 104 w 112"/>
                <a:gd name="T81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100">
                  <a:moveTo>
                    <a:pt x="109" y="4"/>
                  </a:moveTo>
                  <a:cubicBezTo>
                    <a:pt x="109" y="4"/>
                    <a:pt x="96" y="0"/>
                    <a:pt x="83" y="0"/>
                  </a:cubicBezTo>
                  <a:cubicBezTo>
                    <a:pt x="77" y="0"/>
                    <a:pt x="71" y="1"/>
                    <a:pt x="67" y="3"/>
                  </a:cubicBezTo>
                  <a:cubicBezTo>
                    <a:pt x="62" y="5"/>
                    <a:pt x="58" y="7"/>
                    <a:pt x="56" y="10"/>
                  </a:cubicBezTo>
                  <a:cubicBezTo>
                    <a:pt x="54" y="7"/>
                    <a:pt x="50" y="5"/>
                    <a:pt x="45" y="3"/>
                  </a:cubicBezTo>
                  <a:cubicBezTo>
                    <a:pt x="41" y="1"/>
                    <a:pt x="35" y="0"/>
                    <a:pt x="29" y="0"/>
                  </a:cubicBezTo>
                  <a:cubicBezTo>
                    <a:pt x="16" y="0"/>
                    <a:pt x="3" y="4"/>
                    <a:pt x="3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9" y="88"/>
                    <a:pt x="28" y="88"/>
                    <a:pt x="41" y="91"/>
                  </a:cubicBezTo>
                  <a:cubicBezTo>
                    <a:pt x="41" y="91"/>
                    <a:pt x="52" y="92"/>
                    <a:pt x="56" y="100"/>
                  </a:cubicBezTo>
                  <a:cubicBezTo>
                    <a:pt x="60" y="92"/>
                    <a:pt x="71" y="91"/>
                    <a:pt x="71" y="91"/>
                  </a:cubicBezTo>
                  <a:cubicBezTo>
                    <a:pt x="84" y="88"/>
                    <a:pt x="93" y="88"/>
                    <a:pt x="107" y="91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5"/>
                    <a:pt x="112" y="5"/>
                    <a:pt x="112" y="5"/>
                  </a:cubicBezTo>
                  <a:lnTo>
                    <a:pt x="109" y="4"/>
                  </a:lnTo>
                  <a:close/>
                  <a:moveTo>
                    <a:pt x="52" y="87"/>
                  </a:moveTo>
                  <a:cubicBezTo>
                    <a:pt x="49" y="85"/>
                    <a:pt x="47" y="84"/>
                    <a:pt x="44" y="83"/>
                  </a:cubicBezTo>
                  <a:cubicBezTo>
                    <a:pt x="39" y="81"/>
                    <a:pt x="32" y="81"/>
                    <a:pt x="27" y="81"/>
                  </a:cubicBezTo>
                  <a:cubicBezTo>
                    <a:pt x="21" y="81"/>
                    <a:pt x="15" y="81"/>
                    <a:pt x="8" y="8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2" y="10"/>
                    <a:pt x="20" y="8"/>
                    <a:pt x="29" y="8"/>
                  </a:cubicBezTo>
                  <a:cubicBezTo>
                    <a:pt x="34" y="8"/>
                    <a:pt x="39" y="9"/>
                    <a:pt x="42" y="11"/>
                  </a:cubicBezTo>
                  <a:cubicBezTo>
                    <a:pt x="50" y="13"/>
                    <a:pt x="52" y="17"/>
                    <a:pt x="52" y="20"/>
                  </a:cubicBezTo>
                  <a:cubicBezTo>
                    <a:pt x="52" y="20"/>
                    <a:pt x="52" y="21"/>
                    <a:pt x="52" y="21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2" y="84"/>
                    <a:pt x="52" y="84"/>
                    <a:pt x="52" y="84"/>
                  </a:cubicBezTo>
                  <a:lnTo>
                    <a:pt x="52" y="87"/>
                  </a:lnTo>
                  <a:close/>
                  <a:moveTo>
                    <a:pt x="104" y="82"/>
                  </a:moveTo>
                  <a:cubicBezTo>
                    <a:pt x="97" y="81"/>
                    <a:pt x="91" y="81"/>
                    <a:pt x="85" y="81"/>
                  </a:cubicBezTo>
                  <a:cubicBezTo>
                    <a:pt x="80" y="81"/>
                    <a:pt x="73" y="81"/>
                    <a:pt x="68" y="83"/>
                  </a:cubicBezTo>
                  <a:cubicBezTo>
                    <a:pt x="65" y="84"/>
                    <a:pt x="63" y="85"/>
                    <a:pt x="60" y="87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7"/>
                    <a:pt x="62" y="13"/>
                    <a:pt x="70" y="11"/>
                  </a:cubicBezTo>
                  <a:cubicBezTo>
                    <a:pt x="73" y="9"/>
                    <a:pt x="78" y="8"/>
                    <a:pt x="83" y="8"/>
                  </a:cubicBezTo>
                  <a:cubicBezTo>
                    <a:pt x="91" y="8"/>
                    <a:pt x="100" y="10"/>
                    <a:pt x="104" y="11"/>
                  </a:cubicBezTo>
                  <a:lnTo>
                    <a:pt x="104" y="82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9" name="Freeform 8">
              <a:extLst>
                <a:ext uri="{FF2B5EF4-FFF2-40B4-BE49-F238E27FC236}">
                  <a16:creationId xmlns:a16="http://schemas.microsoft.com/office/drawing/2014/main" id="{AE59E58F-1775-7AAA-6915-DD9D2E685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799" y="6242301"/>
              <a:ext cx="121923" cy="45890"/>
            </a:xfrm>
            <a:custGeom>
              <a:avLst/>
              <a:gdLst>
                <a:gd name="T0" fmla="*/ 1 w 32"/>
                <a:gd name="T1" fmla="*/ 5 h 12"/>
                <a:gd name="T2" fmla="*/ 0 w 32"/>
                <a:gd name="T3" fmla="*/ 7 h 12"/>
                <a:gd name="T4" fmla="*/ 3 w 32"/>
                <a:gd name="T5" fmla="*/ 8 h 12"/>
                <a:gd name="T6" fmla="*/ 29 w 32"/>
                <a:gd name="T7" fmla="*/ 12 h 12"/>
                <a:gd name="T8" fmla="*/ 30 w 32"/>
                <a:gd name="T9" fmla="*/ 12 h 12"/>
                <a:gd name="T10" fmla="*/ 31 w 32"/>
                <a:gd name="T11" fmla="*/ 12 h 12"/>
                <a:gd name="T12" fmla="*/ 31 w 32"/>
                <a:gd name="T13" fmla="*/ 9 h 12"/>
                <a:gd name="T14" fmla="*/ 1 w 32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5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10" y="5"/>
                    <a:pt x="21" y="5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3" y="0"/>
                    <a:pt x="10" y="1"/>
                    <a:pt x="1" y="5"/>
                  </a:cubicBez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0" name="Freeform 13">
              <a:extLst>
                <a:ext uri="{FF2B5EF4-FFF2-40B4-BE49-F238E27FC236}">
                  <a16:creationId xmlns:a16="http://schemas.microsoft.com/office/drawing/2014/main" id="{EC223BAC-92DB-4EF8-6559-5EE458ACA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3754" y="6242301"/>
              <a:ext cx="121923" cy="45890"/>
            </a:xfrm>
            <a:custGeom>
              <a:avLst/>
              <a:gdLst>
                <a:gd name="T0" fmla="*/ 31 w 32"/>
                <a:gd name="T1" fmla="*/ 5 h 12"/>
                <a:gd name="T2" fmla="*/ 1 w 32"/>
                <a:gd name="T3" fmla="*/ 9 h 12"/>
                <a:gd name="T4" fmla="*/ 1 w 32"/>
                <a:gd name="T5" fmla="*/ 12 h 12"/>
                <a:gd name="T6" fmla="*/ 2 w 32"/>
                <a:gd name="T7" fmla="*/ 12 h 12"/>
                <a:gd name="T8" fmla="*/ 3 w 32"/>
                <a:gd name="T9" fmla="*/ 12 h 12"/>
                <a:gd name="T10" fmla="*/ 29 w 32"/>
                <a:gd name="T11" fmla="*/ 8 h 12"/>
                <a:gd name="T12" fmla="*/ 32 w 32"/>
                <a:gd name="T13" fmla="*/ 7 h 12"/>
                <a:gd name="T14" fmla="*/ 31 w 32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31" y="5"/>
                  </a:moveTo>
                  <a:cubicBezTo>
                    <a:pt x="22" y="1"/>
                    <a:pt x="9" y="0"/>
                    <a:pt x="1" y="9"/>
                  </a:cubicBezTo>
                  <a:cubicBezTo>
                    <a:pt x="0" y="10"/>
                    <a:pt x="0" y="11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11" y="5"/>
                    <a:pt x="21" y="5"/>
                    <a:pt x="29" y="8"/>
                  </a:cubicBezTo>
                  <a:cubicBezTo>
                    <a:pt x="30" y="9"/>
                    <a:pt x="31" y="8"/>
                    <a:pt x="32" y="7"/>
                  </a:cubicBezTo>
                  <a:cubicBezTo>
                    <a:pt x="32" y="6"/>
                    <a:pt x="32" y="5"/>
                    <a:pt x="31" y="5"/>
                  </a:cubicBez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88" name="Grupo 6">
            <a:extLst>
              <a:ext uri="{FF2B5EF4-FFF2-40B4-BE49-F238E27FC236}">
                <a16:creationId xmlns:a16="http://schemas.microsoft.com/office/drawing/2014/main" id="{AD033466-00C7-C954-3AEA-B6DB78E02768}"/>
              </a:ext>
            </a:extLst>
          </p:cNvPr>
          <p:cNvGrpSpPr/>
          <p:nvPr/>
        </p:nvGrpSpPr>
        <p:grpSpPr>
          <a:xfrm>
            <a:off x="4537692" y="3154697"/>
            <a:ext cx="338823" cy="264701"/>
            <a:chOff x="7296117" y="4659896"/>
            <a:chExt cx="452438" cy="369888"/>
          </a:xfrm>
        </p:grpSpPr>
        <p:sp>
          <p:nvSpPr>
            <p:cNvPr id="986" name="Freeform 17">
              <a:extLst>
                <a:ext uri="{FF2B5EF4-FFF2-40B4-BE49-F238E27FC236}">
                  <a16:creationId xmlns:a16="http://schemas.microsoft.com/office/drawing/2014/main" id="{8E025B88-44AB-BA34-B6B5-9E156E5A85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96117" y="4659896"/>
              <a:ext cx="452438" cy="369888"/>
            </a:xfrm>
            <a:custGeom>
              <a:avLst/>
              <a:gdLst>
                <a:gd name="T0" fmla="*/ 112 w 120"/>
                <a:gd name="T1" fmla="*/ 16 h 96"/>
                <a:gd name="T2" fmla="*/ 59 w 120"/>
                <a:gd name="T3" fmla="*/ 16 h 96"/>
                <a:gd name="T4" fmla="*/ 56 w 120"/>
                <a:gd name="T5" fmla="*/ 7 h 96"/>
                <a:gd name="T6" fmla="*/ 48 w 120"/>
                <a:gd name="T7" fmla="*/ 0 h 96"/>
                <a:gd name="T8" fmla="*/ 16 w 120"/>
                <a:gd name="T9" fmla="*/ 0 h 96"/>
                <a:gd name="T10" fmla="*/ 8 w 120"/>
                <a:gd name="T11" fmla="*/ 7 h 96"/>
                <a:gd name="T12" fmla="*/ 5 w 120"/>
                <a:gd name="T13" fmla="*/ 17 h 96"/>
                <a:gd name="T14" fmla="*/ 0 w 120"/>
                <a:gd name="T15" fmla="*/ 24 h 96"/>
                <a:gd name="T16" fmla="*/ 4 w 120"/>
                <a:gd name="T17" fmla="*/ 88 h 96"/>
                <a:gd name="T18" fmla="*/ 12 w 120"/>
                <a:gd name="T19" fmla="*/ 96 h 96"/>
                <a:gd name="T20" fmla="*/ 108 w 120"/>
                <a:gd name="T21" fmla="*/ 96 h 96"/>
                <a:gd name="T22" fmla="*/ 116 w 120"/>
                <a:gd name="T23" fmla="*/ 88 h 96"/>
                <a:gd name="T24" fmla="*/ 120 w 120"/>
                <a:gd name="T25" fmla="*/ 24 h 96"/>
                <a:gd name="T26" fmla="*/ 112 w 120"/>
                <a:gd name="T27" fmla="*/ 16 h 96"/>
                <a:gd name="T28" fmla="*/ 16 w 120"/>
                <a:gd name="T29" fmla="*/ 9 h 96"/>
                <a:gd name="T30" fmla="*/ 16 w 120"/>
                <a:gd name="T31" fmla="*/ 8 h 96"/>
                <a:gd name="T32" fmla="*/ 48 w 120"/>
                <a:gd name="T33" fmla="*/ 8 h 96"/>
                <a:gd name="T34" fmla="*/ 48 w 120"/>
                <a:gd name="T35" fmla="*/ 9 h 96"/>
                <a:gd name="T36" fmla="*/ 52 w 120"/>
                <a:gd name="T37" fmla="*/ 20 h 96"/>
                <a:gd name="T38" fmla="*/ 12 w 120"/>
                <a:gd name="T39" fmla="*/ 20 h 96"/>
                <a:gd name="T40" fmla="*/ 16 w 120"/>
                <a:gd name="T41" fmla="*/ 9 h 96"/>
                <a:gd name="T42" fmla="*/ 108 w 120"/>
                <a:gd name="T43" fmla="*/ 88 h 96"/>
                <a:gd name="T44" fmla="*/ 12 w 120"/>
                <a:gd name="T45" fmla="*/ 88 h 96"/>
                <a:gd name="T46" fmla="*/ 8 w 120"/>
                <a:gd name="T47" fmla="*/ 24 h 96"/>
                <a:gd name="T48" fmla="*/ 8 w 120"/>
                <a:gd name="T49" fmla="*/ 24 h 96"/>
                <a:gd name="T50" fmla="*/ 56 w 120"/>
                <a:gd name="T51" fmla="*/ 24 h 96"/>
                <a:gd name="T52" fmla="*/ 112 w 120"/>
                <a:gd name="T53" fmla="*/ 24 h 96"/>
                <a:gd name="T54" fmla="*/ 108 w 120"/>
                <a:gd name="T55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96">
                  <a:moveTo>
                    <a:pt x="112" y="16"/>
                  </a:moveTo>
                  <a:cubicBezTo>
                    <a:pt x="59" y="16"/>
                    <a:pt x="59" y="16"/>
                    <a:pt x="59" y="16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2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3"/>
                    <a:pt x="8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2" y="18"/>
                    <a:pt x="0" y="21"/>
                    <a:pt x="0" y="24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92"/>
                    <a:pt x="8" y="96"/>
                    <a:pt x="12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12" y="96"/>
                    <a:pt x="116" y="92"/>
                    <a:pt x="116" y="88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20"/>
                    <a:pt x="116" y="16"/>
                    <a:pt x="112" y="16"/>
                  </a:cubicBezTo>
                  <a:close/>
                  <a:moveTo>
                    <a:pt x="16" y="9"/>
                  </a:moveTo>
                  <a:cubicBezTo>
                    <a:pt x="16" y="9"/>
                    <a:pt x="16" y="8"/>
                    <a:pt x="1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48" y="9"/>
                    <a:pt x="48" y="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6" y="9"/>
                  </a:lnTo>
                  <a:close/>
                  <a:moveTo>
                    <a:pt x="108" y="88"/>
                  </a:moveTo>
                  <a:cubicBezTo>
                    <a:pt x="12" y="88"/>
                    <a:pt x="12" y="88"/>
                    <a:pt x="12" y="8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112" y="24"/>
                    <a:pt x="112" y="24"/>
                    <a:pt x="112" y="24"/>
                  </a:cubicBezTo>
                  <a:lnTo>
                    <a:pt x="108" y="88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7" name="Freeform 18">
              <a:extLst>
                <a:ext uri="{FF2B5EF4-FFF2-40B4-BE49-F238E27FC236}">
                  <a16:creationId xmlns:a16="http://schemas.microsoft.com/office/drawing/2014/main" id="{0FD54968-75A2-3B99-38E7-32AE6EC80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2805" y="4813884"/>
              <a:ext cx="120650" cy="123825"/>
            </a:xfrm>
            <a:custGeom>
              <a:avLst/>
              <a:gdLst>
                <a:gd name="T0" fmla="*/ 4 w 32"/>
                <a:gd name="T1" fmla="*/ 12 h 32"/>
                <a:gd name="T2" fmla="*/ 0 w 32"/>
                <a:gd name="T3" fmla="*/ 16 h 32"/>
                <a:gd name="T4" fmla="*/ 4 w 32"/>
                <a:gd name="T5" fmla="*/ 20 h 32"/>
                <a:gd name="T6" fmla="*/ 12 w 32"/>
                <a:gd name="T7" fmla="*/ 20 h 32"/>
                <a:gd name="T8" fmla="*/ 12 w 32"/>
                <a:gd name="T9" fmla="*/ 28 h 32"/>
                <a:gd name="T10" fmla="*/ 16 w 32"/>
                <a:gd name="T11" fmla="*/ 32 h 32"/>
                <a:gd name="T12" fmla="*/ 20 w 32"/>
                <a:gd name="T13" fmla="*/ 28 h 32"/>
                <a:gd name="T14" fmla="*/ 20 w 32"/>
                <a:gd name="T15" fmla="*/ 20 h 32"/>
                <a:gd name="T16" fmla="*/ 28 w 32"/>
                <a:gd name="T17" fmla="*/ 20 h 32"/>
                <a:gd name="T18" fmla="*/ 32 w 32"/>
                <a:gd name="T19" fmla="*/ 16 h 32"/>
                <a:gd name="T20" fmla="*/ 28 w 32"/>
                <a:gd name="T21" fmla="*/ 12 h 32"/>
                <a:gd name="T22" fmla="*/ 20 w 32"/>
                <a:gd name="T23" fmla="*/ 12 h 32"/>
                <a:gd name="T24" fmla="*/ 20 w 32"/>
                <a:gd name="T25" fmla="*/ 4 h 32"/>
                <a:gd name="T26" fmla="*/ 16 w 32"/>
                <a:gd name="T27" fmla="*/ 0 h 32"/>
                <a:gd name="T28" fmla="*/ 12 w 32"/>
                <a:gd name="T29" fmla="*/ 4 h 32"/>
                <a:gd name="T30" fmla="*/ 12 w 32"/>
                <a:gd name="T31" fmla="*/ 12 h 32"/>
                <a:gd name="T32" fmla="*/ 4 w 32"/>
                <a:gd name="T33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2">
                  <a:moveTo>
                    <a:pt x="4" y="12"/>
                  </a:moveTo>
                  <a:cubicBezTo>
                    <a:pt x="2" y="12"/>
                    <a:pt x="0" y="14"/>
                    <a:pt x="0" y="16"/>
                  </a:cubicBezTo>
                  <a:cubicBezTo>
                    <a:pt x="0" y="18"/>
                    <a:pt x="2" y="20"/>
                    <a:pt x="4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30"/>
                    <a:pt x="14" y="32"/>
                    <a:pt x="16" y="32"/>
                  </a:cubicBezTo>
                  <a:cubicBezTo>
                    <a:pt x="18" y="32"/>
                    <a:pt x="20" y="30"/>
                    <a:pt x="20" y="2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0" y="20"/>
                    <a:pt x="32" y="18"/>
                    <a:pt x="32" y="16"/>
                  </a:cubicBezTo>
                  <a:cubicBezTo>
                    <a:pt x="32" y="14"/>
                    <a:pt x="30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"/>
                    <a:pt x="18" y="0"/>
                    <a:pt x="16" y="0"/>
                  </a:cubicBezTo>
                  <a:cubicBezTo>
                    <a:pt x="14" y="0"/>
                    <a:pt x="12" y="2"/>
                    <a:pt x="12" y="4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4" y="12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89" name="Grupo 7">
            <a:extLst>
              <a:ext uri="{FF2B5EF4-FFF2-40B4-BE49-F238E27FC236}">
                <a16:creationId xmlns:a16="http://schemas.microsoft.com/office/drawing/2014/main" id="{C1A450DB-DDA3-3A6E-6094-2B732BFB19F4}"/>
              </a:ext>
            </a:extLst>
          </p:cNvPr>
          <p:cNvGrpSpPr/>
          <p:nvPr/>
        </p:nvGrpSpPr>
        <p:grpSpPr>
          <a:xfrm>
            <a:off x="3960300" y="4577855"/>
            <a:ext cx="301968" cy="314687"/>
            <a:chOff x="7350813" y="2463989"/>
            <a:chExt cx="403225" cy="439738"/>
          </a:xfrm>
        </p:grpSpPr>
        <p:sp>
          <p:nvSpPr>
            <p:cNvPr id="977" name="Rectangle 5">
              <a:extLst>
                <a:ext uri="{FF2B5EF4-FFF2-40B4-BE49-F238E27FC236}">
                  <a16:creationId xmlns:a16="http://schemas.microsoft.com/office/drawing/2014/main" id="{DC87C03D-DC35-F6B9-8562-4862B2146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2726" y="2641789"/>
              <a:ext cx="46038" cy="46038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8" name="Rectangle 6">
              <a:extLst>
                <a:ext uri="{FF2B5EF4-FFF2-40B4-BE49-F238E27FC236}">
                  <a16:creationId xmlns:a16="http://schemas.microsoft.com/office/drawing/2014/main" id="{5784DE74-F3AA-BB96-72F5-1E9C7265E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2726" y="2717989"/>
              <a:ext cx="46038" cy="46038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9" name="Rectangle 7">
              <a:extLst>
                <a:ext uri="{FF2B5EF4-FFF2-40B4-BE49-F238E27FC236}">
                  <a16:creationId xmlns:a16="http://schemas.microsoft.com/office/drawing/2014/main" id="{01915C6A-430F-B8A9-F70C-0047DAD41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2726" y="2795777"/>
              <a:ext cx="46038" cy="46038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0" name="Rectangle 8">
              <a:extLst>
                <a:ext uri="{FF2B5EF4-FFF2-40B4-BE49-F238E27FC236}">
                  <a16:creationId xmlns:a16="http://schemas.microsoft.com/office/drawing/2014/main" id="{CDCF332A-011F-A290-ABF6-739144F89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0513" y="2671952"/>
              <a:ext cx="201613" cy="15875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1" name="Rectangle 9">
              <a:extLst>
                <a:ext uri="{FF2B5EF4-FFF2-40B4-BE49-F238E27FC236}">
                  <a16:creationId xmlns:a16="http://schemas.microsoft.com/office/drawing/2014/main" id="{4B52F782-730F-A274-CB97-52DD1775A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0513" y="2749739"/>
              <a:ext cx="201613" cy="14288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2" name="Rectangle 10">
              <a:extLst>
                <a:ext uri="{FF2B5EF4-FFF2-40B4-BE49-F238E27FC236}">
                  <a16:creationId xmlns:a16="http://schemas.microsoft.com/office/drawing/2014/main" id="{ECC0E02D-64B0-397C-D862-B7157CC14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0513" y="2825939"/>
              <a:ext cx="201613" cy="15875"/>
            </a:xfrm>
            <a:prstGeom prst="rect">
              <a:avLst/>
            </a:pr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3" name="Freeform 11">
              <a:extLst>
                <a:ext uri="{FF2B5EF4-FFF2-40B4-BE49-F238E27FC236}">
                  <a16:creationId xmlns:a16="http://schemas.microsoft.com/office/drawing/2014/main" id="{3D4964B4-FE71-FD07-E0E7-25C7FC3138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0813" y="2510027"/>
              <a:ext cx="403225" cy="393700"/>
            </a:xfrm>
            <a:custGeom>
              <a:avLst/>
              <a:gdLst>
                <a:gd name="T0" fmla="*/ 92 w 104"/>
                <a:gd name="T1" fmla="*/ 0 h 102"/>
                <a:gd name="T2" fmla="*/ 84 w 104"/>
                <a:gd name="T3" fmla="*/ 0 h 102"/>
                <a:gd name="T4" fmla="*/ 84 w 104"/>
                <a:gd name="T5" fmla="*/ 16 h 102"/>
                <a:gd name="T6" fmla="*/ 80 w 104"/>
                <a:gd name="T7" fmla="*/ 20 h 102"/>
                <a:gd name="T8" fmla="*/ 72 w 104"/>
                <a:gd name="T9" fmla="*/ 20 h 102"/>
                <a:gd name="T10" fmla="*/ 68 w 104"/>
                <a:gd name="T11" fmla="*/ 16 h 102"/>
                <a:gd name="T12" fmla="*/ 68 w 104"/>
                <a:gd name="T13" fmla="*/ 0 h 102"/>
                <a:gd name="T14" fmla="*/ 36 w 104"/>
                <a:gd name="T15" fmla="*/ 0 h 102"/>
                <a:gd name="T16" fmla="*/ 36 w 104"/>
                <a:gd name="T17" fmla="*/ 16 h 102"/>
                <a:gd name="T18" fmla="*/ 32 w 104"/>
                <a:gd name="T19" fmla="*/ 20 h 102"/>
                <a:gd name="T20" fmla="*/ 24 w 104"/>
                <a:gd name="T21" fmla="*/ 20 h 102"/>
                <a:gd name="T22" fmla="*/ 20 w 104"/>
                <a:gd name="T23" fmla="*/ 16 h 102"/>
                <a:gd name="T24" fmla="*/ 20 w 104"/>
                <a:gd name="T25" fmla="*/ 0 h 102"/>
                <a:gd name="T26" fmla="*/ 12 w 104"/>
                <a:gd name="T27" fmla="*/ 0 h 102"/>
                <a:gd name="T28" fmla="*/ 0 w 104"/>
                <a:gd name="T29" fmla="*/ 12 h 102"/>
                <a:gd name="T30" fmla="*/ 0 w 104"/>
                <a:gd name="T31" fmla="*/ 20 h 102"/>
                <a:gd name="T32" fmla="*/ 0 w 104"/>
                <a:gd name="T33" fmla="*/ 24 h 102"/>
                <a:gd name="T34" fmla="*/ 0 w 104"/>
                <a:gd name="T35" fmla="*/ 28 h 102"/>
                <a:gd name="T36" fmla="*/ 0 w 104"/>
                <a:gd name="T37" fmla="*/ 91 h 102"/>
                <a:gd name="T38" fmla="*/ 12 w 104"/>
                <a:gd name="T39" fmla="*/ 102 h 102"/>
                <a:gd name="T40" fmla="*/ 92 w 104"/>
                <a:gd name="T41" fmla="*/ 102 h 102"/>
                <a:gd name="T42" fmla="*/ 104 w 104"/>
                <a:gd name="T43" fmla="*/ 91 h 102"/>
                <a:gd name="T44" fmla="*/ 104 w 104"/>
                <a:gd name="T45" fmla="*/ 28 h 102"/>
                <a:gd name="T46" fmla="*/ 104 w 104"/>
                <a:gd name="T47" fmla="*/ 24 h 102"/>
                <a:gd name="T48" fmla="*/ 104 w 104"/>
                <a:gd name="T49" fmla="*/ 20 h 102"/>
                <a:gd name="T50" fmla="*/ 104 w 104"/>
                <a:gd name="T51" fmla="*/ 12 h 102"/>
                <a:gd name="T52" fmla="*/ 92 w 104"/>
                <a:gd name="T53" fmla="*/ 0 h 102"/>
                <a:gd name="T54" fmla="*/ 96 w 104"/>
                <a:gd name="T55" fmla="*/ 91 h 102"/>
                <a:gd name="T56" fmla="*/ 92 w 104"/>
                <a:gd name="T57" fmla="*/ 94 h 102"/>
                <a:gd name="T58" fmla="*/ 12 w 104"/>
                <a:gd name="T59" fmla="*/ 94 h 102"/>
                <a:gd name="T60" fmla="*/ 8 w 104"/>
                <a:gd name="T61" fmla="*/ 91 h 102"/>
                <a:gd name="T62" fmla="*/ 8 w 104"/>
                <a:gd name="T63" fmla="*/ 28 h 102"/>
                <a:gd name="T64" fmla="*/ 96 w 104"/>
                <a:gd name="T65" fmla="*/ 28 h 102"/>
                <a:gd name="T66" fmla="*/ 96 w 104"/>
                <a:gd name="T67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" h="102">
                  <a:moveTo>
                    <a:pt x="92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8"/>
                    <a:pt x="82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0" y="20"/>
                    <a:pt x="68" y="18"/>
                    <a:pt x="68" y="1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8"/>
                    <a:pt x="34" y="20"/>
                    <a:pt x="3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2" y="20"/>
                    <a:pt x="20" y="18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5" y="102"/>
                    <a:pt x="12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9" y="102"/>
                    <a:pt x="104" y="97"/>
                    <a:pt x="104" y="91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5"/>
                    <a:pt x="99" y="0"/>
                    <a:pt x="92" y="0"/>
                  </a:cubicBezTo>
                  <a:close/>
                  <a:moveTo>
                    <a:pt x="96" y="91"/>
                  </a:moveTo>
                  <a:cubicBezTo>
                    <a:pt x="96" y="92"/>
                    <a:pt x="94" y="94"/>
                    <a:pt x="9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0" y="94"/>
                    <a:pt x="8" y="92"/>
                    <a:pt x="8" y="91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6" y="91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4" name="Freeform 12">
              <a:extLst>
                <a:ext uri="{FF2B5EF4-FFF2-40B4-BE49-F238E27FC236}">
                  <a16:creationId xmlns:a16="http://schemas.microsoft.com/office/drawing/2014/main" id="{6F2C3362-F4EA-5A8D-F33C-8194C03B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476" y="2463989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5" name="Freeform 13">
              <a:extLst>
                <a:ext uri="{FF2B5EF4-FFF2-40B4-BE49-F238E27FC236}">
                  <a16:creationId xmlns:a16="http://schemas.microsoft.com/office/drawing/2014/main" id="{FF738181-3E3A-2935-6FC3-89C6E320F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0213" y="2463989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90" name="Grupo 9">
            <a:extLst>
              <a:ext uri="{FF2B5EF4-FFF2-40B4-BE49-F238E27FC236}">
                <a16:creationId xmlns:a16="http://schemas.microsoft.com/office/drawing/2014/main" id="{FAB1B308-88FD-F56B-0F46-1A2B731C805E}"/>
              </a:ext>
            </a:extLst>
          </p:cNvPr>
          <p:cNvGrpSpPr/>
          <p:nvPr/>
        </p:nvGrpSpPr>
        <p:grpSpPr>
          <a:xfrm>
            <a:off x="5093396" y="749259"/>
            <a:ext cx="317249" cy="264961"/>
            <a:chOff x="10271736" y="2688835"/>
            <a:chExt cx="423629" cy="370251"/>
          </a:xfrm>
        </p:grpSpPr>
        <p:sp>
          <p:nvSpPr>
            <p:cNvPr id="975" name="Freeform 8">
              <a:extLst>
                <a:ext uri="{FF2B5EF4-FFF2-40B4-BE49-F238E27FC236}">
                  <a16:creationId xmlns:a16="http://schemas.microsoft.com/office/drawing/2014/main" id="{813D0624-B139-E7CC-C0B1-CEA9E5974C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736" y="2688835"/>
              <a:ext cx="423629" cy="37025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6" name="Freeform 9">
              <a:extLst>
                <a:ext uri="{FF2B5EF4-FFF2-40B4-BE49-F238E27FC236}">
                  <a16:creationId xmlns:a16="http://schemas.microsoft.com/office/drawing/2014/main" id="{9730EB2F-3A15-9C94-F500-35542E9908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22203" y="2741729"/>
              <a:ext cx="322696" cy="237291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91" name="Freeform 22">
            <a:extLst>
              <a:ext uri="{FF2B5EF4-FFF2-40B4-BE49-F238E27FC236}">
                <a16:creationId xmlns:a16="http://schemas.microsoft.com/office/drawing/2014/main" id="{2C4E45F8-406D-F7E1-AC1C-EC70D01F1AEB}"/>
              </a:ext>
            </a:extLst>
          </p:cNvPr>
          <p:cNvSpPr>
            <a:spLocks noEditPoints="1"/>
          </p:cNvSpPr>
          <p:nvPr/>
        </p:nvSpPr>
        <p:spPr bwMode="auto">
          <a:xfrm>
            <a:off x="5093942" y="1568638"/>
            <a:ext cx="316158" cy="217733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92" name="Group 106">
            <a:extLst>
              <a:ext uri="{FF2B5EF4-FFF2-40B4-BE49-F238E27FC236}">
                <a16:creationId xmlns:a16="http://schemas.microsoft.com/office/drawing/2014/main" id="{CBEC3F31-564A-1E1E-2FEF-EA817FB76017}"/>
              </a:ext>
            </a:extLst>
          </p:cNvPr>
          <p:cNvGrpSpPr/>
          <p:nvPr/>
        </p:nvGrpSpPr>
        <p:grpSpPr>
          <a:xfrm>
            <a:off x="5090125" y="1935962"/>
            <a:ext cx="323790" cy="236485"/>
            <a:chOff x="5516563" y="84138"/>
            <a:chExt cx="1414463" cy="1081087"/>
          </a:xfrm>
          <a:solidFill>
            <a:srgbClr val="10253F"/>
          </a:solidFill>
        </p:grpSpPr>
        <p:sp>
          <p:nvSpPr>
            <p:cNvPr id="968" name="Freeform 13">
              <a:extLst>
                <a:ext uri="{FF2B5EF4-FFF2-40B4-BE49-F238E27FC236}">
                  <a16:creationId xmlns:a16="http://schemas.microsoft.com/office/drawing/2014/main" id="{6EFE4B42-1E35-B8B4-DC07-4EC01823F9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9" name="Freeform 14">
              <a:extLst>
                <a:ext uri="{FF2B5EF4-FFF2-40B4-BE49-F238E27FC236}">
                  <a16:creationId xmlns:a16="http://schemas.microsoft.com/office/drawing/2014/main" id="{8CCA879B-E4B0-D387-81B0-D376EF4800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0" name="Freeform 15">
              <a:extLst>
                <a:ext uri="{FF2B5EF4-FFF2-40B4-BE49-F238E27FC236}">
                  <a16:creationId xmlns:a16="http://schemas.microsoft.com/office/drawing/2014/main" id="{C10EC36A-F347-4442-E438-F27637E550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1" name="Freeform 16">
              <a:extLst>
                <a:ext uri="{FF2B5EF4-FFF2-40B4-BE49-F238E27FC236}">
                  <a16:creationId xmlns:a16="http://schemas.microsoft.com/office/drawing/2014/main" id="{5B00FEB2-F9DF-2B40-879D-B667E2F2F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2" name="Freeform 17">
              <a:extLst>
                <a:ext uri="{FF2B5EF4-FFF2-40B4-BE49-F238E27FC236}">
                  <a16:creationId xmlns:a16="http://schemas.microsoft.com/office/drawing/2014/main" id="{F3C6EB2E-6587-0B51-8CE1-A6D6DCB3A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3" name="Freeform 18">
              <a:extLst>
                <a:ext uri="{FF2B5EF4-FFF2-40B4-BE49-F238E27FC236}">
                  <a16:creationId xmlns:a16="http://schemas.microsoft.com/office/drawing/2014/main" id="{08374D5B-E80C-CCD0-88F3-98F2475A4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4" name="Freeform 19">
              <a:extLst>
                <a:ext uri="{FF2B5EF4-FFF2-40B4-BE49-F238E27FC236}">
                  <a16:creationId xmlns:a16="http://schemas.microsoft.com/office/drawing/2014/main" id="{E33DDBF1-AE77-EFBA-498C-8BB369FF5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93" name="Group 121">
            <a:extLst>
              <a:ext uri="{FF2B5EF4-FFF2-40B4-BE49-F238E27FC236}">
                <a16:creationId xmlns:a16="http://schemas.microsoft.com/office/drawing/2014/main" id="{4CB2EB26-E729-3A4E-B22A-02FCB8C94778}"/>
              </a:ext>
            </a:extLst>
          </p:cNvPr>
          <p:cNvGrpSpPr/>
          <p:nvPr/>
        </p:nvGrpSpPr>
        <p:grpSpPr>
          <a:xfrm>
            <a:off x="5093942" y="1163810"/>
            <a:ext cx="316158" cy="255237"/>
            <a:chOff x="13828713" y="2805113"/>
            <a:chExt cx="1381125" cy="1166812"/>
          </a:xfrm>
          <a:solidFill>
            <a:srgbClr val="10253F"/>
          </a:solidFill>
        </p:grpSpPr>
        <p:sp>
          <p:nvSpPr>
            <p:cNvPr id="965" name="Freeform 10">
              <a:extLst>
                <a:ext uri="{FF2B5EF4-FFF2-40B4-BE49-F238E27FC236}">
                  <a16:creationId xmlns:a16="http://schemas.microsoft.com/office/drawing/2014/main" id="{8947934D-BAA9-A74B-9B8B-D7E26C2F9F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73200" y="3109913"/>
              <a:ext cx="690563" cy="690562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144 w 184"/>
                <a:gd name="T11" fmla="*/ 137 h 184"/>
                <a:gd name="T12" fmla="*/ 47 w 184"/>
                <a:gd name="T13" fmla="*/ 144 h 184"/>
                <a:gd name="T14" fmla="*/ 39 w 184"/>
                <a:gd name="T15" fmla="*/ 47 h 184"/>
                <a:gd name="T16" fmla="*/ 137 w 184"/>
                <a:gd name="T17" fmla="*/ 39 h 184"/>
                <a:gd name="T18" fmla="*/ 144 w 184"/>
                <a:gd name="T19" fmla="*/ 13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144" y="137"/>
                  </a:moveTo>
                  <a:cubicBezTo>
                    <a:pt x="119" y="166"/>
                    <a:pt x="76" y="169"/>
                    <a:pt x="47" y="144"/>
                  </a:cubicBezTo>
                  <a:cubicBezTo>
                    <a:pt x="18" y="120"/>
                    <a:pt x="15" y="76"/>
                    <a:pt x="39" y="47"/>
                  </a:cubicBezTo>
                  <a:cubicBezTo>
                    <a:pt x="64" y="18"/>
                    <a:pt x="108" y="15"/>
                    <a:pt x="137" y="39"/>
                  </a:cubicBezTo>
                  <a:cubicBezTo>
                    <a:pt x="166" y="64"/>
                    <a:pt x="169" y="108"/>
                    <a:pt x="144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6" name="Freeform 11">
              <a:extLst>
                <a:ext uri="{FF2B5EF4-FFF2-40B4-BE49-F238E27FC236}">
                  <a16:creationId xmlns:a16="http://schemas.microsoft.com/office/drawing/2014/main" id="{A1B265BD-95AF-6A7D-50BB-F0BEE6A42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6238" y="3281363"/>
              <a:ext cx="195263" cy="195262"/>
            </a:xfrm>
            <a:custGeom>
              <a:avLst/>
              <a:gdLst>
                <a:gd name="T0" fmla="*/ 46 w 52"/>
                <a:gd name="T1" fmla="*/ 0 h 52"/>
                <a:gd name="T2" fmla="*/ 0 w 52"/>
                <a:gd name="T3" fmla="*/ 46 h 52"/>
                <a:gd name="T4" fmla="*/ 0 w 52"/>
                <a:gd name="T5" fmla="*/ 46 h 52"/>
                <a:gd name="T6" fmla="*/ 6 w 52"/>
                <a:gd name="T7" fmla="*/ 52 h 52"/>
                <a:gd name="T8" fmla="*/ 11 w 52"/>
                <a:gd name="T9" fmla="*/ 46 h 52"/>
                <a:gd name="T10" fmla="*/ 11 w 52"/>
                <a:gd name="T11" fmla="*/ 46 h 52"/>
                <a:gd name="T12" fmla="*/ 46 w 52"/>
                <a:gd name="T13" fmla="*/ 11 h 52"/>
                <a:gd name="T14" fmla="*/ 52 w 52"/>
                <a:gd name="T15" fmla="*/ 6 h 52"/>
                <a:gd name="T16" fmla="*/ 46 w 52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46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9"/>
                    <a:pt x="2" y="52"/>
                    <a:pt x="6" y="52"/>
                  </a:cubicBezTo>
                  <a:cubicBezTo>
                    <a:pt x="9" y="52"/>
                    <a:pt x="11" y="49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27"/>
                    <a:pt x="27" y="11"/>
                    <a:pt x="46" y="11"/>
                  </a:cubicBezTo>
                  <a:cubicBezTo>
                    <a:pt x="49" y="11"/>
                    <a:pt x="52" y="9"/>
                    <a:pt x="52" y="6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7" name="Freeform 12">
              <a:extLst>
                <a:ext uri="{FF2B5EF4-FFF2-40B4-BE49-F238E27FC236}">
                  <a16:creationId xmlns:a16="http://schemas.microsoft.com/office/drawing/2014/main" id="{3F68A647-0563-B170-347A-511E2C252C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8713" y="2805113"/>
              <a:ext cx="1381125" cy="1166812"/>
            </a:xfrm>
            <a:custGeom>
              <a:avLst/>
              <a:gdLst>
                <a:gd name="T0" fmla="*/ 339 w 368"/>
                <a:gd name="T1" fmla="*/ 70 h 311"/>
                <a:gd name="T2" fmla="*/ 289 w 368"/>
                <a:gd name="T3" fmla="*/ 61 h 311"/>
                <a:gd name="T4" fmla="*/ 273 w 368"/>
                <a:gd name="T5" fmla="*/ 22 h 311"/>
                <a:gd name="T6" fmla="*/ 241 w 368"/>
                <a:gd name="T7" fmla="*/ 0 h 311"/>
                <a:gd name="T8" fmla="*/ 126 w 368"/>
                <a:gd name="T9" fmla="*/ 0 h 311"/>
                <a:gd name="T10" fmla="*/ 94 w 368"/>
                <a:gd name="T11" fmla="*/ 22 h 311"/>
                <a:gd name="T12" fmla="*/ 78 w 368"/>
                <a:gd name="T13" fmla="*/ 61 h 311"/>
                <a:gd name="T14" fmla="*/ 29 w 368"/>
                <a:gd name="T15" fmla="*/ 70 h 311"/>
                <a:gd name="T16" fmla="*/ 0 w 368"/>
                <a:gd name="T17" fmla="*/ 104 h 311"/>
                <a:gd name="T18" fmla="*/ 0 w 368"/>
                <a:gd name="T19" fmla="*/ 277 h 311"/>
                <a:gd name="T20" fmla="*/ 34 w 368"/>
                <a:gd name="T21" fmla="*/ 311 h 311"/>
                <a:gd name="T22" fmla="*/ 333 w 368"/>
                <a:gd name="T23" fmla="*/ 311 h 311"/>
                <a:gd name="T24" fmla="*/ 368 w 368"/>
                <a:gd name="T25" fmla="*/ 277 h 311"/>
                <a:gd name="T26" fmla="*/ 368 w 368"/>
                <a:gd name="T27" fmla="*/ 104 h 311"/>
                <a:gd name="T28" fmla="*/ 339 w 368"/>
                <a:gd name="T29" fmla="*/ 70 h 311"/>
                <a:gd name="T30" fmla="*/ 345 w 368"/>
                <a:gd name="T31" fmla="*/ 277 h 311"/>
                <a:gd name="T32" fmla="*/ 333 w 368"/>
                <a:gd name="T33" fmla="*/ 288 h 311"/>
                <a:gd name="T34" fmla="*/ 34 w 368"/>
                <a:gd name="T35" fmla="*/ 288 h 311"/>
                <a:gd name="T36" fmla="*/ 23 w 368"/>
                <a:gd name="T37" fmla="*/ 277 h 311"/>
                <a:gd name="T38" fmla="*/ 23 w 368"/>
                <a:gd name="T39" fmla="*/ 104 h 311"/>
                <a:gd name="T40" fmla="*/ 32 w 368"/>
                <a:gd name="T41" fmla="*/ 92 h 311"/>
                <a:gd name="T42" fmla="*/ 95 w 368"/>
                <a:gd name="T43" fmla="*/ 82 h 311"/>
                <a:gd name="T44" fmla="*/ 116 w 368"/>
                <a:gd name="T45" fmla="*/ 31 h 311"/>
                <a:gd name="T46" fmla="*/ 126 w 368"/>
                <a:gd name="T47" fmla="*/ 23 h 311"/>
                <a:gd name="T48" fmla="*/ 241 w 368"/>
                <a:gd name="T49" fmla="*/ 23 h 311"/>
                <a:gd name="T50" fmla="*/ 252 w 368"/>
                <a:gd name="T51" fmla="*/ 31 h 311"/>
                <a:gd name="T52" fmla="*/ 273 w 368"/>
                <a:gd name="T53" fmla="*/ 82 h 311"/>
                <a:gd name="T54" fmla="*/ 335 w 368"/>
                <a:gd name="T55" fmla="*/ 92 h 311"/>
                <a:gd name="T56" fmla="*/ 345 w 368"/>
                <a:gd name="T57" fmla="*/ 104 h 311"/>
                <a:gd name="T58" fmla="*/ 345 w 368"/>
                <a:gd name="T59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8" h="311">
                  <a:moveTo>
                    <a:pt x="339" y="70"/>
                  </a:moveTo>
                  <a:cubicBezTo>
                    <a:pt x="289" y="61"/>
                    <a:pt x="289" y="61"/>
                    <a:pt x="289" y="61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68" y="9"/>
                    <a:pt x="256" y="0"/>
                    <a:pt x="24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12" y="0"/>
                    <a:pt x="99" y="9"/>
                    <a:pt x="94" y="2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12" y="73"/>
                    <a:pt x="0" y="87"/>
                    <a:pt x="0" y="104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6"/>
                    <a:pt x="15" y="311"/>
                    <a:pt x="34" y="311"/>
                  </a:cubicBezTo>
                  <a:cubicBezTo>
                    <a:pt x="333" y="311"/>
                    <a:pt x="333" y="311"/>
                    <a:pt x="333" y="311"/>
                  </a:cubicBezTo>
                  <a:cubicBezTo>
                    <a:pt x="353" y="311"/>
                    <a:pt x="368" y="296"/>
                    <a:pt x="368" y="277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87"/>
                    <a:pt x="356" y="73"/>
                    <a:pt x="339" y="70"/>
                  </a:cubicBezTo>
                  <a:close/>
                  <a:moveTo>
                    <a:pt x="345" y="277"/>
                  </a:moveTo>
                  <a:cubicBezTo>
                    <a:pt x="345" y="283"/>
                    <a:pt x="340" y="288"/>
                    <a:pt x="333" y="288"/>
                  </a:cubicBezTo>
                  <a:cubicBezTo>
                    <a:pt x="34" y="288"/>
                    <a:pt x="34" y="288"/>
                    <a:pt x="34" y="288"/>
                  </a:cubicBezTo>
                  <a:cubicBezTo>
                    <a:pt x="28" y="288"/>
                    <a:pt x="23" y="283"/>
                    <a:pt x="23" y="27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98"/>
                    <a:pt x="27" y="93"/>
                    <a:pt x="32" y="9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7" y="26"/>
                    <a:pt x="122" y="23"/>
                    <a:pt x="126" y="23"/>
                  </a:cubicBezTo>
                  <a:cubicBezTo>
                    <a:pt x="241" y="23"/>
                    <a:pt x="241" y="23"/>
                    <a:pt x="241" y="23"/>
                  </a:cubicBezTo>
                  <a:cubicBezTo>
                    <a:pt x="246" y="23"/>
                    <a:pt x="250" y="26"/>
                    <a:pt x="252" y="31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335" y="92"/>
                    <a:pt x="335" y="92"/>
                    <a:pt x="335" y="92"/>
                  </a:cubicBezTo>
                  <a:cubicBezTo>
                    <a:pt x="341" y="93"/>
                    <a:pt x="345" y="98"/>
                    <a:pt x="345" y="104"/>
                  </a:cubicBezTo>
                  <a:lnTo>
                    <a:pt x="345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94" name="Freeform 136">
            <a:extLst>
              <a:ext uri="{FF2B5EF4-FFF2-40B4-BE49-F238E27FC236}">
                <a16:creationId xmlns:a16="http://schemas.microsoft.com/office/drawing/2014/main" id="{7B8D20A9-1C7D-7380-BE27-ED596262DE75}"/>
              </a:ext>
            </a:extLst>
          </p:cNvPr>
          <p:cNvSpPr>
            <a:spLocks noEditPoints="1"/>
          </p:cNvSpPr>
          <p:nvPr/>
        </p:nvSpPr>
        <p:spPr bwMode="auto">
          <a:xfrm>
            <a:off x="5065261" y="2773745"/>
            <a:ext cx="373519" cy="245022"/>
          </a:xfrm>
          <a:custGeom>
            <a:avLst/>
            <a:gdLst>
              <a:gd name="T0" fmla="*/ 120 w 128"/>
              <a:gd name="T1" fmla="*/ 4 h 88"/>
              <a:gd name="T2" fmla="*/ 116 w 128"/>
              <a:gd name="T3" fmla="*/ 4 h 88"/>
              <a:gd name="T4" fmla="*/ 111 w 128"/>
              <a:gd name="T5" fmla="*/ 6 h 88"/>
              <a:gd name="T6" fmla="*/ 100 w 128"/>
              <a:gd name="T7" fmla="*/ 17 h 88"/>
              <a:gd name="T8" fmla="*/ 100 w 128"/>
              <a:gd name="T9" fmla="*/ 12 h 88"/>
              <a:gd name="T10" fmla="*/ 88 w 128"/>
              <a:gd name="T11" fmla="*/ 0 h 88"/>
              <a:gd name="T12" fmla="*/ 12 w 128"/>
              <a:gd name="T13" fmla="*/ 0 h 88"/>
              <a:gd name="T14" fmla="*/ 0 w 128"/>
              <a:gd name="T15" fmla="*/ 12 h 88"/>
              <a:gd name="T16" fmla="*/ 0 w 128"/>
              <a:gd name="T17" fmla="*/ 40 h 88"/>
              <a:gd name="T18" fmla="*/ 0 w 128"/>
              <a:gd name="T19" fmla="*/ 76 h 88"/>
              <a:gd name="T20" fmla="*/ 12 w 128"/>
              <a:gd name="T21" fmla="*/ 88 h 88"/>
              <a:gd name="T22" fmla="*/ 88 w 128"/>
              <a:gd name="T23" fmla="*/ 88 h 88"/>
              <a:gd name="T24" fmla="*/ 100 w 128"/>
              <a:gd name="T25" fmla="*/ 76 h 88"/>
              <a:gd name="T26" fmla="*/ 100 w 128"/>
              <a:gd name="T27" fmla="*/ 71 h 88"/>
              <a:gd name="T28" fmla="*/ 111 w 128"/>
              <a:gd name="T29" fmla="*/ 82 h 88"/>
              <a:gd name="T30" fmla="*/ 116 w 128"/>
              <a:gd name="T31" fmla="*/ 84 h 88"/>
              <a:gd name="T32" fmla="*/ 120 w 128"/>
              <a:gd name="T33" fmla="*/ 84 h 88"/>
              <a:gd name="T34" fmla="*/ 128 w 128"/>
              <a:gd name="T35" fmla="*/ 76 h 88"/>
              <a:gd name="T36" fmla="*/ 128 w 128"/>
              <a:gd name="T37" fmla="*/ 12 h 88"/>
              <a:gd name="T38" fmla="*/ 120 w 128"/>
              <a:gd name="T39" fmla="*/ 4 h 88"/>
              <a:gd name="T40" fmla="*/ 12 w 128"/>
              <a:gd name="T41" fmla="*/ 80 h 88"/>
              <a:gd name="T42" fmla="*/ 8 w 128"/>
              <a:gd name="T43" fmla="*/ 76 h 88"/>
              <a:gd name="T44" fmla="*/ 8 w 128"/>
              <a:gd name="T45" fmla="*/ 12 h 88"/>
              <a:gd name="T46" fmla="*/ 12 w 128"/>
              <a:gd name="T47" fmla="*/ 8 h 88"/>
              <a:gd name="T48" fmla="*/ 88 w 128"/>
              <a:gd name="T49" fmla="*/ 8 h 88"/>
              <a:gd name="T50" fmla="*/ 92 w 128"/>
              <a:gd name="T51" fmla="*/ 12 h 88"/>
              <a:gd name="T52" fmla="*/ 92 w 128"/>
              <a:gd name="T53" fmla="*/ 76 h 88"/>
              <a:gd name="T54" fmla="*/ 88 w 128"/>
              <a:gd name="T55" fmla="*/ 80 h 88"/>
              <a:gd name="T56" fmla="*/ 12 w 128"/>
              <a:gd name="T57" fmla="*/ 80 h 88"/>
              <a:gd name="T58" fmla="*/ 120 w 128"/>
              <a:gd name="T59" fmla="*/ 76 h 88"/>
              <a:gd name="T60" fmla="*/ 116 w 128"/>
              <a:gd name="T61" fmla="*/ 76 h 88"/>
              <a:gd name="T62" fmla="*/ 116 w 128"/>
              <a:gd name="T63" fmla="*/ 76 h 88"/>
              <a:gd name="T64" fmla="*/ 100 w 128"/>
              <a:gd name="T65" fmla="*/ 60 h 88"/>
              <a:gd name="T66" fmla="*/ 100 w 128"/>
              <a:gd name="T67" fmla="*/ 60 h 88"/>
              <a:gd name="T68" fmla="*/ 96 w 128"/>
              <a:gd name="T69" fmla="*/ 56 h 88"/>
              <a:gd name="T70" fmla="*/ 96 w 128"/>
              <a:gd name="T71" fmla="*/ 32 h 88"/>
              <a:gd name="T72" fmla="*/ 116 w 128"/>
              <a:gd name="T73" fmla="*/ 12 h 88"/>
              <a:gd name="T74" fmla="*/ 116 w 128"/>
              <a:gd name="T75" fmla="*/ 12 h 88"/>
              <a:gd name="T76" fmla="*/ 120 w 128"/>
              <a:gd name="T77" fmla="*/ 12 h 88"/>
              <a:gd name="T78" fmla="*/ 120 w 128"/>
              <a:gd name="T79" fmla="*/ 7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88">
                <a:moveTo>
                  <a:pt x="120" y="4"/>
                </a:moveTo>
                <a:cubicBezTo>
                  <a:pt x="116" y="4"/>
                  <a:pt x="116" y="4"/>
                  <a:pt x="116" y="4"/>
                </a:cubicBezTo>
                <a:cubicBezTo>
                  <a:pt x="114" y="4"/>
                  <a:pt x="112" y="5"/>
                  <a:pt x="111" y="6"/>
                </a:cubicBezTo>
                <a:cubicBezTo>
                  <a:pt x="100" y="17"/>
                  <a:pt x="100" y="17"/>
                  <a:pt x="100" y="17"/>
                </a:cubicBezTo>
                <a:cubicBezTo>
                  <a:pt x="100" y="12"/>
                  <a:pt x="100" y="12"/>
                  <a:pt x="100" y="12"/>
                </a:cubicBezTo>
                <a:cubicBezTo>
                  <a:pt x="100" y="5"/>
                  <a:pt x="95" y="0"/>
                  <a:pt x="88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3"/>
                  <a:pt x="5" y="88"/>
                  <a:pt x="12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5" y="88"/>
                  <a:pt x="100" y="83"/>
                  <a:pt x="100" y="76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111" y="82"/>
                  <a:pt x="111" y="82"/>
                  <a:pt x="111" y="82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4" y="84"/>
                  <a:pt x="128" y="81"/>
                  <a:pt x="128" y="7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8"/>
                  <a:pt x="124" y="4"/>
                  <a:pt x="120" y="4"/>
                </a:cubicBezTo>
                <a:close/>
                <a:moveTo>
                  <a:pt x="12" y="80"/>
                </a:moveTo>
                <a:cubicBezTo>
                  <a:pt x="10" y="80"/>
                  <a:pt x="8" y="78"/>
                  <a:pt x="8" y="76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0"/>
                  <a:pt x="10" y="8"/>
                  <a:pt x="12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2" y="10"/>
                  <a:pt x="92" y="12"/>
                </a:cubicBezTo>
                <a:cubicBezTo>
                  <a:pt x="92" y="76"/>
                  <a:pt x="92" y="76"/>
                  <a:pt x="92" y="76"/>
                </a:cubicBezTo>
                <a:cubicBezTo>
                  <a:pt x="92" y="78"/>
                  <a:pt x="90" y="80"/>
                  <a:pt x="88" y="80"/>
                </a:cubicBezTo>
                <a:lnTo>
                  <a:pt x="12" y="80"/>
                </a:lnTo>
                <a:close/>
                <a:moveTo>
                  <a:pt x="120" y="76"/>
                </a:moveTo>
                <a:cubicBezTo>
                  <a:pt x="116" y="76"/>
                  <a:pt x="116" y="76"/>
                  <a:pt x="116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96" y="56"/>
                  <a:pt x="96" y="56"/>
                  <a:pt x="96" y="56"/>
                </a:cubicBezTo>
                <a:cubicBezTo>
                  <a:pt x="96" y="32"/>
                  <a:pt x="96" y="32"/>
                  <a:pt x="96" y="3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20" y="12"/>
                  <a:pt x="120" y="12"/>
                  <a:pt x="120" y="12"/>
                </a:cubicBezTo>
                <a:lnTo>
                  <a:pt x="120" y="76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695" name="Group 13">
            <a:extLst>
              <a:ext uri="{FF2B5EF4-FFF2-40B4-BE49-F238E27FC236}">
                <a16:creationId xmlns:a16="http://schemas.microsoft.com/office/drawing/2014/main" id="{C36CC7FC-B2BD-8E33-3BCC-F44F3254C9ED}"/>
              </a:ext>
            </a:extLst>
          </p:cNvPr>
          <p:cNvGrpSpPr/>
          <p:nvPr/>
        </p:nvGrpSpPr>
        <p:grpSpPr>
          <a:xfrm>
            <a:off x="4509878" y="4103632"/>
            <a:ext cx="337512" cy="288877"/>
            <a:chOff x="5326063" y="2705101"/>
            <a:chExt cx="1506538" cy="1349374"/>
          </a:xfrm>
          <a:solidFill>
            <a:srgbClr val="10253F"/>
          </a:solidFill>
        </p:grpSpPr>
        <p:sp>
          <p:nvSpPr>
            <p:cNvPr id="955" name="Freeform 5">
              <a:extLst>
                <a:ext uri="{FF2B5EF4-FFF2-40B4-BE49-F238E27FC236}">
                  <a16:creationId xmlns:a16="http://schemas.microsoft.com/office/drawing/2014/main" id="{A6071383-DD5E-D237-85B2-ABBDB14406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6063" y="2705101"/>
              <a:ext cx="1506538" cy="1349374"/>
            </a:xfrm>
            <a:custGeom>
              <a:avLst/>
              <a:gdLst>
                <a:gd name="T0" fmla="*/ 109 w 112"/>
                <a:gd name="T1" fmla="*/ 4 h 100"/>
                <a:gd name="T2" fmla="*/ 83 w 112"/>
                <a:gd name="T3" fmla="*/ 0 h 100"/>
                <a:gd name="T4" fmla="*/ 67 w 112"/>
                <a:gd name="T5" fmla="*/ 3 h 100"/>
                <a:gd name="T6" fmla="*/ 56 w 112"/>
                <a:gd name="T7" fmla="*/ 10 h 100"/>
                <a:gd name="T8" fmla="*/ 45 w 112"/>
                <a:gd name="T9" fmla="*/ 3 h 100"/>
                <a:gd name="T10" fmla="*/ 29 w 112"/>
                <a:gd name="T11" fmla="*/ 0 h 100"/>
                <a:gd name="T12" fmla="*/ 3 w 112"/>
                <a:gd name="T13" fmla="*/ 4 h 100"/>
                <a:gd name="T14" fmla="*/ 0 w 112"/>
                <a:gd name="T15" fmla="*/ 5 h 100"/>
                <a:gd name="T16" fmla="*/ 0 w 112"/>
                <a:gd name="T17" fmla="*/ 92 h 100"/>
                <a:gd name="T18" fmla="*/ 5 w 112"/>
                <a:gd name="T19" fmla="*/ 91 h 100"/>
                <a:gd name="T20" fmla="*/ 41 w 112"/>
                <a:gd name="T21" fmla="*/ 91 h 100"/>
                <a:gd name="T22" fmla="*/ 56 w 112"/>
                <a:gd name="T23" fmla="*/ 100 h 100"/>
                <a:gd name="T24" fmla="*/ 71 w 112"/>
                <a:gd name="T25" fmla="*/ 91 h 100"/>
                <a:gd name="T26" fmla="*/ 107 w 112"/>
                <a:gd name="T27" fmla="*/ 91 h 100"/>
                <a:gd name="T28" fmla="*/ 112 w 112"/>
                <a:gd name="T29" fmla="*/ 92 h 100"/>
                <a:gd name="T30" fmla="*/ 112 w 112"/>
                <a:gd name="T31" fmla="*/ 5 h 100"/>
                <a:gd name="T32" fmla="*/ 109 w 112"/>
                <a:gd name="T33" fmla="*/ 4 h 100"/>
                <a:gd name="T34" fmla="*/ 52 w 112"/>
                <a:gd name="T35" fmla="*/ 87 h 100"/>
                <a:gd name="T36" fmla="*/ 44 w 112"/>
                <a:gd name="T37" fmla="*/ 83 h 100"/>
                <a:gd name="T38" fmla="*/ 27 w 112"/>
                <a:gd name="T39" fmla="*/ 81 h 100"/>
                <a:gd name="T40" fmla="*/ 8 w 112"/>
                <a:gd name="T41" fmla="*/ 82 h 100"/>
                <a:gd name="T42" fmla="*/ 8 w 112"/>
                <a:gd name="T43" fmla="*/ 11 h 100"/>
                <a:gd name="T44" fmla="*/ 29 w 112"/>
                <a:gd name="T45" fmla="*/ 8 h 100"/>
                <a:gd name="T46" fmla="*/ 42 w 112"/>
                <a:gd name="T47" fmla="*/ 11 h 100"/>
                <a:gd name="T48" fmla="*/ 52 w 112"/>
                <a:gd name="T49" fmla="*/ 20 h 100"/>
                <a:gd name="T50" fmla="*/ 52 w 112"/>
                <a:gd name="T51" fmla="*/ 21 h 100"/>
                <a:gd name="T52" fmla="*/ 52 w 112"/>
                <a:gd name="T53" fmla="*/ 84 h 100"/>
                <a:gd name="T54" fmla="*/ 52 w 112"/>
                <a:gd name="T55" fmla="*/ 84 h 100"/>
                <a:gd name="T56" fmla="*/ 52 w 112"/>
                <a:gd name="T57" fmla="*/ 87 h 100"/>
                <a:gd name="T58" fmla="*/ 104 w 112"/>
                <a:gd name="T59" fmla="*/ 82 h 100"/>
                <a:gd name="T60" fmla="*/ 85 w 112"/>
                <a:gd name="T61" fmla="*/ 81 h 100"/>
                <a:gd name="T62" fmla="*/ 68 w 112"/>
                <a:gd name="T63" fmla="*/ 83 h 100"/>
                <a:gd name="T64" fmla="*/ 60 w 112"/>
                <a:gd name="T65" fmla="*/ 87 h 100"/>
                <a:gd name="T66" fmla="*/ 60 w 112"/>
                <a:gd name="T67" fmla="*/ 84 h 100"/>
                <a:gd name="T68" fmla="*/ 60 w 112"/>
                <a:gd name="T69" fmla="*/ 84 h 100"/>
                <a:gd name="T70" fmla="*/ 60 w 112"/>
                <a:gd name="T71" fmla="*/ 21 h 100"/>
                <a:gd name="T72" fmla="*/ 60 w 112"/>
                <a:gd name="T73" fmla="*/ 20 h 100"/>
                <a:gd name="T74" fmla="*/ 70 w 112"/>
                <a:gd name="T75" fmla="*/ 11 h 100"/>
                <a:gd name="T76" fmla="*/ 83 w 112"/>
                <a:gd name="T77" fmla="*/ 8 h 100"/>
                <a:gd name="T78" fmla="*/ 104 w 112"/>
                <a:gd name="T79" fmla="*/ 11 h 100"/>
                <a:gd name="T80" fmla="*/ 104 w 112"/>
                <a:gd name="T81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100">
                  <a:moveTo>
                    <a:pt x="109" y="4"/>
                  </a:moveTo>
                  <a:cubicBezTo>
                    <a:pt x="109" y="4"/>
                    <a:pt x="96" y="0"/>
                    <a:pt x="83" y="0"/>
                  </a:cubicBezTo>
                  <a:cubicBezTo>
                    <a:pt x="77" y="0"/>
                    <a:pt x="71" y="1"/>
                    <a:pt x="67" y="3"/>
                  </a:cubicBezTo>
                  <a:cubicBezTo>
                    <a:pt x="62" y="5"/>
                    <a:pt x="58" y="7"/>
                    <a:pt x="56" y="10"/>
                  </a:cubicBezTo>
                  <a:cubicBezTo>
                    <a:pt x="54" y="7"/>
                    <a:pt x="50" y="5"/>
                    <a:pt x="45" y="3"/>
                  </a:cubicBezTo>
                  <a:cubicBezTo>
                    <a:pt x="41" y="1"/>
                    <a:pt x="35" y="0"/>
                    <a:pt x="29" y="0"/>
                  </a:cubicBezTo>
                  <a:cubicBezTo>
                    <a:pt x="16" y="0"/>
                    <a:pt x="3" y="4"/>
                    <a:pt x="3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9" y="88"/>
                    <a:pt x="28" y="88"/>
                    <a:pt x="41" y="91"/>
                  </a:cubicBezTo>
                  <a:cubicBezTo>
                    <a:pt x="41" y="91"/>
                    <a:pt x="52" y="92"/>
                    <a:pt x="56" y="100"/>
                  </a:cubicBezTo>
                  <a:cubicBezTo>
                    <a:pt x="60" y="92"/>
                    <a:pt x="71" y="91"/>
                    <a:pt x="71" y="91"/>
                  </a:cubicBezTo>
                  <a:cubicBezTo>
                    <a:pt x="84" y="88"/>
                    <a:pt x="93" y="88"/>
                    <a:pt x="107" y="91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5"/>
                    <a:pt x="112" y="5"/>
                    <a:pt x="112" y="5"/>
                  </a:cubicBezTo>
                  <a:lnTo>
                    <a:pt x="109" y="4"/>
                  </a:lnTo>
                  <a:close/>
                  <a:moveTo>
                    <a:pt x="52" y="87"/>
                  </a:moveTo>
                  <a:cubicBezTo>
                    <a:pt x="49" y="85"/>
                    <a:pt x="47" y="84"/>
                    <a:pt x="44" y="83"/>
                  </a:cubicBezTo>
                  <a:cubicBezTo>
                    <a:pt x="39" y="81"/>
                    <a:pt x="32" y="81"/>
                    <a:pt x="27" y="81"/>
                  </a:cubicBezTo>
                  <a:cubicBezTo>
                    <a:pt x="21" y="81"/>
                    <a:pt x="15" y="81"/>
                    <a:pt x="8" y="8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2" y="10"/>
                    <a:pt x="20" y="8"/>
                    <a:pt x="29" y="8"/>
                  </a:cubicBezTo>
                  <a:cubicBezTo>
                    <a:pt x="34" y="8"/>
                    <a:pt x="39" y="9"/>
                    <a:pt x="42" y="11"/>
                  </a:cubicBezTo>
                  <a:cubicBezTo>
                    <a:pt x="50" y="13"/>
                    <a:pt x="52" y="17"/>
                    <a:pt x="52" y="20"/>
                  </a:cubicBezTo>
                  <a:cubicBezTo>
                    <a:pt x="52" y="20"/>
                    <a:pt x="52" y="21"/>
                    <a:pt x="52" y="21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2" y="84"/>
                    <a:pt x="52" y="84"/>
                    <a:pt x="52" y="84"/>
                  </a:cubicBezTo>
                  <a:lnTo>
                    <a:pt x="52" y="87"/>
                  </a:lnTo>
                  <a:close/>
                  <a:moveTo>
                    <a:pt x="104" y="82"/>
                  </a:moveTo>
                  <a:cubicBezTo>
                    <a:pt x="97" y="81"/>
                    <a:pt x="91" y="81"/>
                    <a:pt x="85" y="81"/>
                  </a:cubicBezTo>
                  <a:cubicBezTo>
                    <a:pt x="80" y="81"/>
                    <a:pt x="73" y="81"/>
                    <a:pt x="68" y="83"/>
                  </a:cubicBezTo>
                  <a:cubicBezTo>
                    <a:pt x="65" y="84"/>
                    <a:pt x="63" y="85"/>
                    <a:pt x="60" y="87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7"/>
                    <a:pt x="62" y="13"/>
                    <a:pt x="70" y="11"/>
                  </a:cubicBezTo>
                  <a:cubicBezTo>
                    <a:pt x="73" y="9"/>
                    <a:pt x="78" y="8"/>
                    <a:pt x="83" y="8"/>
                  </a:cubicBezTo>
                  <a:cubicBezTo>
                    <a:pt x="91" y="8"/>
                    <a:pt x="100" y="10"/>
                    <a:pt x="104" y="11"/>
                  </a:cubicBezTo>
                  <a:lnTo>
                    <a:pt x="104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6" name="Freeform 6">
              <a:extLst>
                <a:ext uri="{FF2B5EF4-FFF2-40B4-BE49-F238E27FC236}">
                  <a16:creationId xmlns:a16="http://schemas.microsoft.com/office/drawing/2014/main" id="{1AFCD0A5-0299-880B-90A1-7D3B22E76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2921000"/>
              <a:ext cx="430213" cy="161925"/>
            </a:xfrm>
            <a:custGeom>
              <a:avLst/>
              <a:gdLst>
                <a:gd name="T0" fmla="*/ 1 w 32"/>
                <a:gd name="T1" fmla="*/ 4 h 12"/>
                <a:gd name="T2" fmla="*/ 0 w 32"/>
                <a:gd name="T3" fmla="*/ 7 h 12"/>
                <a:gd name="T4" fmla="*/ 3 w 32"/>
                <a:gd name="T5" fmla="*/ 8 h 12"/>
                <a:gd name="T6" fmla="*/ 29 w 32"/>
                <a:gd name="T7" fmla="*/ 12 h 12"/>
                <a:gd name="T8" fmla="*/ 30 w 32"/>
                <a:gd name="T9" fmla="*/ 12 h 12"/>
                <a:gd name="T10" fmla="*/ 31 w 32"/>
                <a:gd name="T11" fmla="*/ 12 h 12"/>
                <a:gd name="T12" fmla="*/ 31 w 32"/>
                <a:gd name="T13" fmla="*/ 9 h 12"/>
                <a:gd name="T14" fmla="*/ 1 w 32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4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10" y="5"/>
                    <a:pt x="21" y="4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3" y="0"/>
                    <a:pt x="10" y="1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7" name="Freeform 7">
              <a:extLst>
                <a:ext uri="{FF2B5EF4-FFF2-40B4-BE49-F238E27FC236}">
                  <a16:creationId xmlns:a16="http://schemas.microsoft.com/office/drawing/2014/main" id="{0D83A340-6777-B40F-FED1-99C911BBF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3082925"/>
              <a:ext cx="430213" cy="161925"/>
            </a:xfrm>
            <a:custGeom>
              <a:avLst/>
              <a:gdLst>
                <a:gd name="T0" fmla="*/ 1 w 32"/>
                <a:gd name="T1" fmla="*/ 4 h 12"/>
                <a:gd name="T2" fmla="*/ 0 w 32"/>
                <a:gd name="T3" fmla="*/ 7 h 12"/>
                <a:gd name="T4" fmla="*/ 3 w 32"/>
                <a:gd name="T5" fmla="*/ 8 h 12"/>
                <a:gd name="T6" fmla="*/ 29 w 32"/>
                <a:gd name="T7" fmla="*/ 11 h 12"/>
                <a:gd name="T8" fmla="*/ 30 w 32"/>
                <a:gd name="T9" fmla="*/ 12 h 12"/>
                <a:gd name="T10" fmla="*/ 31 w 32"/>
                <a:gd name="T11" fmla="*/ 11 h 12"/>
                <a:gd name="T12" fmla="*/ 31 w 32"/>
                <a:gd name="T13" fmla="*/ 8 h 12"/>
                <a:gd name="T14" fmla="*/ 1 w 32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4"/>
                  </a:moveTo>
                  <a:cubicBezTo>
                    <a:pt x="0" y="4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10" y="5"/>
                    <a:pt x="21" y="4"/>
                    <a:pt x="29" y="11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1"/>
                  </a:cubicBezTo>
                  <a:cubicBezTo>
                    <a:pt x="32" y="10"/>
                    <a:pt x="32" y="9"/>
                    <a:pt x="31" y="8"/>
                  </a:cubicBezTo>
                  <a:cubicBezTo>
                    <a:pt x="23" y="0"/>
                    <a:pt x="1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8" name="Freeform 8">
              <a:extLst>
                <a:ext uri="{FF2B5EF4-FFF2-40B4-BE49-F238E27FC236}">
                  <a16:creationId xmlns:a16="http://schemas.microsoft.com/office/drawing/2014/main" id="{DCAF8A26-8626-BBAA-8B01-D7B6AC625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3232150"/>
              <a:ext cx="430213" cy="161925"/>
            </a:xfrm>
            <a:custGeom>
              <a:avLst/>
              <a:gdLst>
                <a:gd name="T0" fmla="*/ 1 w 32"/>
                <a:gd name="T1" fmla="*/ 5 h 12"/>
                <a:gd name="T2" fmla="*/ 0 w 32"/>
                <a:gd name="T3" fmla="*/ 7 h 12"/>
                <a:gd name="T4" fmla="*/ 3 w 32"/>
                <a:gd name="T5" fmla="*/ 8 h 12"/>
                <a:gd name="T6" fmla="*/ 29 w 32"/>
                <a:gd name="T7" fmla="*/ 12 h 12"/>
                <a:gd name="T8" fmla="*/ 30 w 32"/>
                <a:gd name="T9" fmla="*/ 12 h 12"/>
                <a:gd name="T10" fmla="*/ 31 w 32"/>
                <a:gd name="T11" fmla="*/ 12 h 12"/>
                <a:gd name="T12" fmla="*/ 31 w 32"/>
                <a:gd name="T13" fmla="*/ 9 h 12"/>
                <a:gd name="T14" fmla="*/ 1 w 32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5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10" y="5"/>
                    <a:pt x="21" y="5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3" y="0"/>
                    <a:pt x="10" y="1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9" name="Freeform 9">
              <a:extLst>
                <a:ext uri="{FF2B5EF4-FFF2-40B4-BE49-F238E27FC236}">
                  <a16:creationId xmlns:a16="http://schemas.microsoft.com/office/drawing/2014/main" id="{427DB37A-43A5-8521-F19F-BBDF7C1E7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3394075"/>
              <a:ext cx="430213" cy="161925"/>
            </a:xfrm>
            <a:custGeom>
              <a:avLst/>
              <a:gdLst>
                <a:gd name="T0" fmla="*/ 1 w 32"/>
                <a:gd name="T1" fmla="*/ 4 h 12"/>
                <a:gd name="T2" fmla="*/ 0 w 32"/>
                <a:gd name="T3" fmla="*/ 7 h 12"/>
                <a:gd name="T4" fmla="*/ 3 w 32"/>
                <a:gd name="T5" fmla="*/ 8 h 12"/>
                <a:gd name="T6" fmla="*/ 29 w 32"/>
                <a:gd name="T7" fmla="*/ 11 h 12"/>
                <a:gd name="T8" fmla="*/ 30 w 32"/>
                <a:gd name="T9" fmla="*/ 12 h 12"/>
                <a:gd name="T10" fmla="*/ 31 w 32"/>
                <a:gd name="T11" fmla="*/ 11 h 12"/>
                <a:gd name="T12" fmla="*/ 31 w 32"/>
                <a:gd name="T13" fmla="*/ 9 h 12"/>
                <a:gd name="T14" fmla="*/ 1 w 32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4"/>
                  </a:moveTo>
                  <a:cubicBezTo>
                    <a:pt x="0" y="4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10" y="5"/>
                    <a:pt x="21" y="4"/>
                    <a:pt x="29" y="11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1"/>
                  </a:cubicBezTo>
                  <a:cubicBezTo>
                    <a:pt x="32" y="11"/>
                    <a:pt x="32" y="9"/>
                    <a:pt x="31" y="9"/>
                  </a:cubicBezTo>
                  <a:cubicBezTo>
                    <a:pt x="23" y="0"/>
                    <a:pt x="10" y="1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60" name="Freeform 10">
              <a:extLst>
                <a:ext uri="{FF2B5EF4-FFF2-40B4-BE49-F238E27FC236}">
                  <a16:creationId xmlns:a16="http://schemas.microsoft.com/office/drawing/2014/main" id="{AEE4D6C7-8A51-18AA-00B3-9913A1CFF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3556000"/>
              <a:ext cx="430213" cy="161925"/>
            </a:xfrm>
            <a:custGeom>
              <a:avLst/>
              <a:gdLst>
                <a:gd name="T0" fmla="*/ 1 w 32"/>
                <a:gd name="T1" fmla="*/ 4 h 12"/>
                <a:gd name="T2" fmla="*/ 0 w 32"/>
                <a:gd name="T3" fmla="*/ 6 h 12"/>
                <a:gd name="T4" fmla="*/ 3 w 32"/>
                <a:gd name="T5" fmla="*/ 7 h 12"/>
                <a:gd name="T6" fmla="*/ 29 w 32"/>
                <a:gd name="T7" fmla="*/ 11 h 12"/>
                <a:gd name="T8" fmla="*/ 30 w 32"/>
                <a:gd name="T9" fmla="*/ 12 h 12"/>
                <a:gd name="T10" fmla="*/ 31 w 32"/>
                <a:gd name="T11" fmla="*/ 11 h 12"/>
                <a:gd name="T12" fmla="*/ 31 w 32"/>
                <a:gd name="T13" fmla="*/ 8 h 12"/>
                <a:gd name="T14" fmla="*/ 1 w 32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4"/>
                  </a:moveTo>
                  <a:cubicBezTo>
                    <a:pt x="0" y="4"/>
                    <a:pt x="0" y="5"/>
                    <a:pt x="0" y="6"/>
                  </a:cubicBezTo>
                  <a:cubicBezTo>
                    <a:pt x="1" y="7"/>
                    <a:pt x="2" y="8"/>
                    <a:pt x="3" y="7"/>
                  </a:cubicBezTo>
                  <a:cubicBezTo>
                    <a:pt x="10" y="4"/>
                    <a:pt x="21" y="4"/>
                    <a:pt x="29" y="11"/>
                  </a:cubicBezTo>
                  <a:cubicBezTo>
                    <a:pt x="29" y="11"/>
                    <a:pt x="29" y="12"/>
                    <a:pt x="30" y="12"/>
                  </a:cubicBezTo>
                  <a:cubicBezTo>
                    <a:pt x="30" y="12"/>
                    <a:pt x="31" y="11"/>
                    <a:pt x="31" y="11"/>
                  </a:cubicBezTo>
                  <a:cubicBezTo>
                    <a:pt x="32" y="10"/>
                    <a:pt x="32" y="9"/>
                    <a:pt x="31" y="8"/>
                  </a:cubicBezTo>
                  <a:cubicBezTo>
                    <a:pt x="23" y="0"/>
                    <a:pt x="1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61" name="Freeform 11">
              <a:extLst>
                <a:ext uri="{FF2B5EF4-FFF2-40B4-BE49-F238E27FC236}">
                  <a16:creationId xmlns:a16="http://schemas.microsoft.com/office/drawing/2014/main" id="{31D2CB70-3D7C-E1E0-1A98-B56EE260A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5" y="2921000"/>
              <a:ext cx="430213" cy="161925"/>
            </a:xfrm>
            <a:custGeom>
              <a:avLst/>
              <a:gdLst>
                <a:gd name="T0" fmla="*/ 1 w 32"/>
                <a:gd name="T1" fmla="*/ 12 h 12"/>
                <a:gd name="T2" fmla="*/ 2 w 32"/>
                <a:gd name="T3" fmla="*/ 12 h 12"/>
                <a:gd name="T4" fmla="*/ 3 w 32"/>
                <a:gd name="T5" fmla="*/ 12 h 12"/>
                <a:gd name="T6" fmla="*/ 29 w 32"/>
                <a:gd name="T7" fmla="*/ 8 h 12"/>
                <a:gd name="T8" fmla="*/ 32 w 32"/>
                <a:gd name="T9" fmla="*/ 7 h 12"/>
                <a:gd name="T10" fmla="*/ 31 w 32"/>
                <a:gd name="T11" fmla="*/ 4 h 12"/>
                <a:gd name="T12" fmla="*/ 1 w 32"/>
                <a:gd name="T13" fmla="*/ 9 h 12"/>
                <a:gd name="T14" fmla="*/ 1 w 3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1" y="12"/>
                  </a:move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11" y="4"/>
                    <a:pt x="21" y="5"/>
                    <a:pt x="29" y="8"/>
                  </a:cubicBezTo>
                  <a:cubicBezTo>
                    <a:pt x="30" y="9"/>
                    <a:pt x="31" y="8"/>
                    <a:pt x="32" y="7"/>
                  </a:cubicBezTo>
                  <a:cubicBezTo>
                    <a:pt x="32" y="6"/>
                    <a:pt x="32" y="5"/>
                    <a:pt x="31" y="4"/>
                  </a:cubicBezTo>
                  <a:cubicBezTo>
                    <a:pt x="22" y="1"/>
                    <a:pt x="9" y="0"/>
                    <a:pt x="1" y="9"/>
                  </a:cubicBezTo>
                  <a:cubicBezTo>
                    <a:pt x="0" y="10"/>
                    <a:pt x="0" y="11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62" name="Freeform 12">
              <a:extLst>
                <a:ext uri="{FF2B5EF4-FFF2-40B4-BE49-F238E27FC236}">
                  <a16:creationId xmlns:a16="http://schemas.microsoft.com/office/drawing/2014/main" id="{4DBC9792-3D9E-4530-BBD9-ED048A1F2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5" y="3082925"/>
              <a:ext cx="430213" cy="161925"/>
            </a:xfrm>
            <a:custGeom>
              <a:avLst/>
              <a:gdLst>
                <a:gd name="T0" fmla="*/ 31 w 32"/>
                <a:gd name="T1" fmla="*/ 4 h 12"/>
                <a:gd name="T2" fmla="*/ 1 w 32"/>
                <a:gd name="T3" fmla="*/ 8 h 12"/>
                <a:gd name="T4" fmla="*/ 1 w 32"/>
                <a:gd name="T5" fmla="*/ 11 h 12"/>
                <a:gd name="T6" fmla="*/ 2 w 32"/>
                <a:gd name="T7" fmla="*/ 12 h 12"/>
                <a:gd name="T8" fmla="*/ 3 w 32"/>
                <a:gd name="T9" fmla="*/ 11 h 12"/>
                <a:gd name="T10" fmla="*/ 29 w 32"/>
                <a:gd name="T11" fmla="*/ 8 h 12"/>
                <a:gd name="T12" fmla="*/ 32 w 32"/>
                <a:gd name="T13" fmla="*/ 7 h 12"/>
                <a:gd name="T14" fmla="*/ 31 w 32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31" y="4"/>
                  </a:moveTo>
                  <a:cubicBezTo>
                    <a:pt x="22" y="0"/>
                    <a:pt x="9" y="0"/>
                    <a:pt x="1" y="8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3" y="12"/>
                    <a:pt x="3" y="11"/>
                  </a:cubicBezTo>
                  <a:cubicBezTo>
                    <a:pt x="11" y="4"/>
                    <a:pt x="21" y="5"/>
                    <a:pt x="29" y="8"/>
                  </a:cubicBezTo>
                  <a:cubicBezTo>
                    <a:pt x="30" y="8"/>
                    <a:pt x="31" y="8"/>
                    <a:pt x="32" y="7"/>
                  </a:cubicBezTo>
                  <a:cubicBezTo>
                    <a:pt x="32" y="6"/>
                    <a:pt x="32" y="4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63" name="Freeform 13">
              <a:extLst>
                <a:ext uri="{FF2B5EF4-FFF2-40B4-BE49-F238E27FC236}">
                  <a16:creationId xmlns:a16="http://schemas.microsoft.com/office/drawing/2014/main" id="{19C63793-41D7-9C5F-A9BE-FFACB261D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5" y="3232150"/>
              <a:ext cx="430213" cy="161925"/>
            </a:xfrm>
            <a:custGeom>
              <a:avLst/>
              <a:gdLst>
                <a:gd name="T0" fmla="*/ 31 w 32"/>
                <a:gd name="T1" fmla="*/ 5 h 12"/>
                <a:gd name="T2" fmla="*/ 1 w 32"/>
                <a:gd name="T3" fmla="*/ 9 h 12"/>
                <a:gd name="T4" fmla="*/ 1 w 32"/>
                <a:gd name="T5" fmla="*/ 12 h 12"/>
                <a:gd name="T6" fmla="*/ 2 w 32"/>
                <a:gd name="T7" fmla="*/ 12 h 12"/>
                <a:gd name="T8" fmla="*/ 3 w 32"/>
                <a:gd name="T9" fmla="*/ 12 h 12"/>
                <a:gd name="T10" fmla="*/ 29 w 32"/>
                <a:gd name="T11" fmla="*/ 8 h 12"/>
                <a:gd name="T12" fmla="*/ 32 w 32"/>
                <a:gd name="T13" fmla="*/ 7 h 12"/>
                <a:gd name="T14" fmla="*/ 31 w 32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31" y="5"/>
                  </a:moveTo>
                  <a:cubicBezTo>
                    <a:pt x="22" y="1"/>
                    <a:pt x="9" y="0"/>
                    <a:pt x="1" y="9"/>
                  </a:cubicBezTo>
                  <a:cubicBezTo>
                    <a:pt x="0" y="10"/>
                    <a:pt x="0" y="11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11" y="5"/>
                    <a:pt x="21" y="5"/>
                    <a:pt x="29" y="8"/>
                  </a:cubicBezTo>
                  <a:cubicBezTo>
                    <a:pt x="30" y="9"/>
                    <a:pt x="31" y="8"/>
                    <a:pt x="32" y="7"/>
                  </a:cubicBezTo>
                  <a:cubicBezTo>
                    <a:pt x="32" y="6"/>
                    <a:pt x="32" y="5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64" name="Freeform 14">
              <a:extLst>
                <a:ext uri="{FF2B5EF4-FFF2-40B4-BE49-F238E27FC236}">
                  <a16:creationId xmlns:a16="http://schemas.microsoft.com/office/drawing/2014/main" id="{A2E83619-E8F3-D5CD-0665-5825AEDCA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5" y="3394075"/>
              <a:ext cx="430213" cy="161925"/>
            </a:xfrm>
            <a:custGeom>
              <a:avLst/>
              <a:gdLst>
                <a:gd name="T0" fmla="*/ 31 w 32"/>
                <a:gd name="T1" fmla="*/ 4 h 12"/>
                <a:gd name="T2" fmla="*/ 1 w 32"/>
                <a:gd name="T3" fmla="*/ 9 h 12"/>
                <a:gd name="T4" fmla="*/ 1 w 32"/>
                <a:gd name="T5" fmla="*/ 11 h 12"/>
                <a:gd name="T6" fmla="*/ 2 w 32"/>
                <a:gd name="T7" fmla="*/ 12 h 12"/>
                <a:gd name="T8" fmla="*/ 3 w 32"/>
                <a:gd name="T9" fmla="*/ 11 h 12"/>
                <a:gd name="T10" fmla="*/ 29 w 32"/>
                <a:gd name="T11" fmla="*/ 8 h 12"/>
                <a:gd name="T12" fmla="*/ 32 w 32"/>
                <a:gd name="T13" fmla="*/ 7 h 12"/>
                <a:gd name="T14" fmla="*/ 31 w 32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31" y="4"/>
                  </a:moveTo>
                  <a:cubicBezTo>
                    <a:pt x="22" y="1"/>
                    <a:pt x="9" y="0"/>
                    <a:pt x="1" y="9"/>
                  </a:cubicBezTo>
                  <a:cubicBezTo>
                    <a:pt x="0" y="9"/>
                    <a:pt x="0" y="11"/>
                    <a:pt x="1" y="11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3" y="12"/>
                    <a:pt x="3" y="11"/>
                  </a:cubicBezTo>
                  <a:cubicBezTo>
                    <a:pt x="11" y="4"/>
                    <a:pt x="21" y="5"/>
                    <a:pt x="29" y="8"/>
                  </a:cubicBezTo>
                  <a:cubicBezTo>
                    <a:pt x="30" y="8"/>
                    <a:pt x="31" y="8"/>
                    <a:pt x="32" y="7"/>
                  </a:cubicBezTo>
                  <a:cubicBezTo>
                    <a:pt x="32" y="6"/>
                    <a:pt x="32" y="4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696" name="Group 24">
            <a:extLst>
              <a:ext uri="{FF2B5EF4-FFF2-40B4-BE49-F238E27FC236}">
                <a16:creationId xmlns:a16="http://schemas.microsoft.com/office/drawing/2014/main" id="{EFA5670E-F52C-DDC0-21A7-F723AE8247C8}"/>
              </a:ext>
            </a:extLst>
          </p:cNvPr>
          <p:cNvGrpSpPr/>
          <p:nvPr/>
        </p:nvGrpSpPr>
        <p:grpSpPr>
          <a:xfrm>
            <a:off x="4515467" y="4597795"/>
            <a:ext cx="324352" cy="295674"/>
            <a:chOff x="8875713" y="2687638"/>
            <a:chExt cx="1447800" cy="1381125"/>
          </a:xfrm>
          <a:solidFill>
            <a:srgbClr val="10253F"/>
          </a:solidFill>
        </p:grpSpPr>
        <p:sp>
          <p:nvSpPr>
            <p:cNvPr id="951" name="Freeform 18">
              <a:extLst>
                <a:ext uri="{FF2B5EF4-FFF2-40B4-BE49-F238E27FC236}">
                  <a16:creationId xmlns:a16="http://schemas.microsoft.com/office/drawing/2014/main" id="{B647367E-CDC8-D7FD-D725-BC2C3E0AC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75713" y="2687638"/>
              <a:ext cx="1447800" cy="1381125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7 w 128"/>
                <a:gd name="T13" fmla="*/ 110 h 122"/>
                <a:gd name="T14" fmla="*/ 34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1" y="106"/>
                    <a:pt x="39" y="109"/>
                    <a:pt x="37" y="110"/>
                  </a:cubicBezTo>
                  <a:cubicBezTo>
                    <a:pt x="36" y="111"/>
                    <a:pt x="35" y="112"/>
                    <a:pt x="34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4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1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2" name="Freeform 19">
              <a:extLst>
                <a:ext uri="{FF2B5EF4-FFF2-40B4-BE49-F238E27FC236}">
                  <a16:creationId xmlns:a16="http://schemas.microsoft.com/office/drawing/2014/main" id="{3C398132-FC8F-8638-B6F3-3891865EAA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6688" y="2868613"/>
              <a:ext cx="1085850" cy="72390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3" name="Freeform 20">
              <a:extLst>
                <a:ext uri="{FF2B5EF4-FFF2-40B4-BE49-F238E27FC236}">
                  <a16:creationId xmlns:a16="http://schemas.microsoft.com/office/drawing/2014/main" id="{263EA3BD-9A31-ABDD-D703-453711B166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1350" y="3616325"/>
              <a:ext cx="136525" cy="134938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54" name="Freeform 21">
              <a:extLst>
                <a:ext uri="{FF2B5EF4-FFF2-40B4-BE49-F238E27FC236}">
                  <a16:creationId xmlns:a16="http://schemas.microsoft.com/office/drawing/2014/main" id="{2DD6632D-AC7C-6C18-E852-5C3AFB30B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9125" y="3095625"/>
              <a:ext cx="227013" cy="271463"/>
            </a:xfrm>
            <a:custGeom>
              <a:avLst/>
              <a:gdLst>
                <a:gd name="T0" fmla="*/ 2 w 20"/>
                <a:gd name="T1" fmla="*/ 0 h 24"/>
                <a:gd name="T2" fmla="*/ 0 w 20"/>
                <a:gd name="T3" fmla="*/ 1 h 24"/>
                <a:gd name="T4" fmla="*/ 0 w 20"/>
                <a:gd name="T5" fmla="*/ 23 h 24"/>
                <a:gd name="T6" fmla="*/ 2 w 20"/>
                <a:gd name="T7" fmla="*/ 24 h 24"/>
                <a:gd name="T8" fmla="*/ 19 w 20"/>
                <a:gd name="T9" fmla="*/ 13 h 24"/>
                <a:gd name="T10" fmla="*/ 19 w 20"/>
                <a:gd name="T11" fmla="*/ 11 h 24"/>
                <a:gd name="T12" fmla="*/ 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1"/>
                    <a:pt x="0" y="23"/>
                  </a:cubicBezTo>
                  <a:cubicBezTo>
                    <a:pt x="0" y="24"/>
                    <a:pt x="1" y="24"/>
                    <a:pt x="2" y="24"/>
                  </a:cubicBezTo>
                  <a:cubicBezTo>
                    <a:pt x="3" y="23"/>
                    <a:pt x="18" y="14"/>
                    <a:pt x="19" y="13"/>
                  </a:cubicBezTo>
                  <a:cubicBezTo>
                    <a:pt x="20" y="13"/>
                    <a:pt x="20" y="11"/>
                    <a:pt x="19" y="11"/>
                  </a:cubicBezTo>
                  <a:cubicBezTo>
                    <a:pt x="18" y="1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697" name="Freeform 25">
            <a:extLst>
              <a:ext uri="{FF2B5EF4-FFF2-40B4-BE49-F238E27FC236}">
                <a16:creationId xmlns:a16="http://schemas.microsoft.com/office/drawing/2014/main" id="{7B01BD8E-3CC3-B6A0-DD91-9AA7291AE3B1}"/>
              </a:ext>
            </a:extLst>
          </p:cNvPr>
          <p:cNvSpPr>
            <a:spLocks noEditPoints="1"/>
          </p:cNvSpPr>
          <p:nvPr/>
        </p:nvSpPr>
        <p:spPr bwMode="auto">
          <a:xfrm>
            <a:off x="5046828" y="3168358"/>
            <a:ext cx="410386" cy="265015"/>
          </a:xfrm>
          <a:custGeom>
            <a:avLst/>
            <a:gdLst>
              <a:gd name="T0" fmla="*/ 96 w 120"/>
              <a:gd name="T1" fmla="*/ 32 h 80"/>
              <a:gd name="T2" fmla="*/ 96 w 120"/>
              <a:gd name="T3" fmla="*/ 32 h 80"/>
              <a:gd name="T4" fmla="*/ 96 w 120"/>
              <a:gd name="T5" fmla="*/ 32 h 80"/>
              <a:gd name="T6" fmla="*/ 64 w 120"/>
              <a:gd name="T7" fmla="*/ 0 h 80"/>
              <a:gd name="T8" fmla="*/ 33 w 120"/>
              <a:gd name="T9" fmla="*/ 24 h 80"/>
              <a:gd name="T10" fmla="*/ 28 w 120"/>
              <a:gd name="T11" fmla="*/ 24 h 80"/>
              <a:gd name="T12" fmla="*/ 0 w 120"/>
              <a:gd name="T13" fmla="*/ 52 h 80"/>
              <a:gd name="T14" fmla="*/ 28 w 120"/>
              <a:gd name="T15" fmla="*/ 80 h 80"/>
              <a:gd name="T16" fmla="*/ 96 w 120"/>
              <a:gd name="T17" fmla="*/ 80 h 80"/>
              <a:gd name="T18" fmla="*/ 120 w 120"/>
              <a:gd name="T19" fmla="*/ 56 h 80"/>
              <a:gd name="T20" fmla="*/ 96 w 120"/>
              <a:gd name="T21" fmla="*/ 32 h 80"/>
              <a:gd name="T22" fmla="*/ 96 w 120"/>
              <a:gd name="T23" fmla="*/ 72 h 80"/>
              <a:gd name="T24" fmla="*/ 71 w 120"/>
              <a:gd name="T25" fmla="*/ 72 h 80"/>
              <a:gd name="T26" fmla="*/ 71 w 120"/>
              <a:gd name="T27" fmla="*/ 58 h 80"/>
              <a:gd name="T28" fmla="*/ 80 w 120"/>
              <a:gd name="T29" fmla="*/ 58 h 80"/>
              <a:gd name="T30" fmla="*/ 62 w 120"/>
              <a:gd name="T31" fmla="*/ 36 h 80"/>
              <a:gd name="T32" fmla="*/ 45 w 120"/>
              <a:gd name="T33" fmla="*/ 58 h 80"/>
              <a:gd name="T34" fmla="*/ 54 w 120"/>
              <a:gd name="T35" fmla="*/ 58 h 80"/>
              <a:gd name="T36" fmla="*/ 54 w 120"/>
              <a:gd name="T37" fmla="*/ 72 h 80"/>
              <a:gd name="T38" fmla="*/ 28 w 120"/>
              <a:gd name="T39" fmla="*/ 72 h 80"/>
              <a:gd name="T40" fmla="*/ 8 w 120"/>
              <a:gd name="T41" fmla="*/ 52 h 80"/>
              <a:gd name="T42" fmla="*/ 28 w 120"/>
              <a:gd name="T43" fmla="*/ 32 h 80"/>
              <a:gd name="T44" fmla="*/ 35 w 120"/>
              <a:gd name="T45" fmla="*/ 33 h 80"/>
              <a:gd name="T46" fmla="*/ 38 w 120"/>
              <a:gd name="T47" fmla="*/ 33 h 80"/>
              <a:gd name="T48" fmla="*/ 40 w 120"/>
              <a:gd name="T49" fmla="*/ 30 h 80"/>
              <a:gd name="T50" fmla="*/ 64 w 120"/>
              <a:gd name="T51" fmla="*/ 8 h 80"/>
              <a:gd name="T52" fmla="*/ 88 w 120"/>
              <a:gd name="T53" fmla="*/ 32 h 80"/>
              <a:gd name="T54" fmla="*/ 88 w 120"/>
              <a:gd name="T55" fmla="*/ 36 h 80"/>
              <a:gd name="T56" fmla="*/ 89 w 120"/>
              <a:gd name="T57" fmla="*/ 39 h 80"/>
              <a:gd name="T58" fmla="*/ 93 w 120"/>
              <a:gd name="T59" fmla="*/ 40 h 80"/>
              <a:gd name="T60" fmla="*/ 96 w 120"/>
              <a:gd name="T61" fmla="*/ 40 h 80"/>
              <a:gd name="T62" fmla="*/ 112 w 120"/>
              <a:gd name="T63" fmla="*/ 56 h 80"/>
              <a:gd name="T64" fmla="*/ 96 w 120"/>
              <a:gd name="T65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0" h="80"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6" y="32"/>
                  <a:pt x="96" y="32"/>
                  <a:pt x="96" y="32"/>
                </a:cubicBezTo>
                <a:cubicBezTo>
                  <a:pt x="96" y="14"/>
                  <a:pt x="82" y="0"/>
                  <a:pt x="64" y="0"/>
                </a:cubicBezTo>
                <a:cubicBezTo>
                  <a:pt x="49" y="0"/>
                  <a:pt x="36" y="10"/>
                  <a:pt x="33" y="24"/>
                </a:cubicBezTo>
                <a:cubicBezTo>
                  <a:pt x="31" y="24"/>
                  <a:pt x="30" y="24"/>
                  <a:pt x="28" y="24"/>
                </a:cubicBezTo>
                <a:cubicBezTo>
                  <a:pt x="13" y="24"/>
                  <a:pt x="0" y="37"/>
                  <a:pt x="0" y="52"/>
                </a:cubicBezTo>
                <a:cubicBezTo>
                  <a:pt x="0" y="67"/>
                  <a:pt x="13" y="80"/>
                  <a:pt x="28" y="80"/>
                </a:cubicBezTo>
                <a:cubicBezTo>
                  <a:pt x="96" y="80"/>
                  <a:pt x="96" y="80"/>
                  <a:pt x="96" y="80"/>
                </a:cubicBezTo>
                <a:cubicBezTo>
                  <a:pt x="109" y="80"/>
                  <a:pt x="120" y="69"/>
                  <a:pt x="120" y="56"/>
                </a:cubicBezTo>
                <a:cubicBezTo>
                  <a:pt x="120" y="43"/>
                  <a:pt x="109" y="32"/>
                  <a:pt x="96" y="32"/>
                </a:cubicBezTo>
                <a:close/>
                <a:moveTo>
                  <a:pt x="96" y="72"/>
                </a:moveTo>
                <a:cubicBezTo>
                  <a:pt x="71" y="72"/>
                  <a:pt x="71" y="72"/>
                  <a:pt x="71" y="72"/>
                </a:cubicBezTo>
                <a:cubicBezTo>
                  <a:pt x="71" y="58"/>
                  <a:pt x="71" y="58"/>
                  <a:pt x="71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62" y="36"/>
                  <a:pt x="62" y="36"/>
                  <a:pt x="62" y="36"/>
                </a:cubicBezTo>
                <a:cubicBezTo>
                  <a:pt x="45" y="58"/>
                  <a:pt x="45" y="58"/>
                  <a:pt x="45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72"/>
                  <a:pt x="54" y="72"/>
                  <a:pt x="54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17" y="72"/>
                  <a:pt x="8" y="63"/>
                  <a:pt x="8" y="52"/>
                </a:cubicBezTo>
                <a:cubicBezTo>
                  <a:pt x="8" y="41"/>
                  <a:pt x="17" y="32"/>
                  <a:pt x="28" y="32"/>
                </a:cubicBezTo>
                <a:cubicBezTo>
                  <a:pt x="30" y="32"/>
                  <a:pt x="32" y="32"/>
                  <a:pt x="35" y="33"/>
                </a:cubicBezTo>
                <a:cubicBezTo>
                  <a:pt x="36" y="34"/>
                  <a:pt x="37" y="34"/>
                  <a:pt x="38" y="33"/>
                </a:cubicBezTo>
                <a:cubicBezTo>
                  <a:pt x="39" y="32"/>
                  <a:pt x="40" y="31"/>
                  <a:pt x="40" y="30"/>
                </a:cubicBezTo>
                <a:cubicBezTo>
                  <a:pt x="41" y="17"/>
                  <a:pt x="51" y="8"/>
                  <a:pt x="64" y="8"/>
                </a:cubicBezTo>
                <a:cubicBezTo>
                  <a:pt x="77" y="8"/>
                  <a:pt x="88" y="19"/>
                  <a:pt x="88" y="32"/>
                </a:cubicBezTo>
                <a:cubicBezTo>
                  <a:pt x="88" y="33"/>
                  <a:pt x="88" y="34"/>
                  <a:pt x="88" y="36"/>
                </a:cubicBezTo>
                <a:cubicBezTo>
                  <a:pt x="87" y="37"/>
                  <a:pt x="88" y="39"/>
                  <a:pt x="89" y="39"/>
                </a:cubicBezTo>
                <a:cubicBezTo>
                  <a:pt x="90" y="40"/>
                  <a:pt x="91" y="41"/>
                  <a:pt x="93" y="40"/>
                </a:cubicBezTo>
                <a:cubicBezTo>
                  <a:pt x="94" y="40"/>
                  <a:pt x="95" y="40"/>
                  <a:pt x="96" y="40"/>
                </a:cubicBezTo>
                <a:cubicBezTo>
                  <a:pt x="105" y="40"/>
                  <a:pt x="112" y="47"/>
                  <a:pt x="112" y="56"/>
                </a:cubicBezTo>
                <a:cubicBezTo>
                  <a:pt x="112" y="65"/>
                  <a:pt x="105" y="72"/>
                  <a:pt x="96" y="7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</a:endParaRPr>
          </a:p>
        </p:txBody>
      </p:sp>
      <p:grpSp>
        <p:nvGrpSpPr>
          <p:cNvPr id="698" name="Group 46">
            <a:extLst>
              <a:ext uri="{FF2B5EF4-FFF2-40B4-BE49-F238E27FC236}">
                <a16:creationId xmlns:a16="http://schemas.microsoft.com/office/drawing/2014/main" id="{F9B59973-EEA8-855A-4AF6-585170DF1DE4}"/>
              </a:ext>
            </a:extLst>
          </p:cNvPr>
          <p:cNvGrpSpPr/>
          <p:nvPr/>
        </p:nvGrpSpPr>
        <p:grpSpPr>
          <a:xfrm>
            <a:off x="5800147" y="1169655"/>
            <a:ext cx="267489" cy="341188"/>
            <a:chOff x="2487468" y="1943557"/>
            <a:chExt cx="299688" cy="400024"/>
          </a:xfrm>
          <a:solidFill>
            <a:srgbClr val="10253F"/>
          </a:solidFill>
        </p:grpSpPr>
        <p:sp>
          <p:nvSpPr>
            <p:cNvPr id="949" name="Freeform 116">
              <a:extLst>
                <a:ext uri="{FF2B5EF4-FFF2-40B4-BE49-F238E27FC236}">
                  <a16:creationId xmlns:a16="http://schemas.microsoft.com/office/drawing/2014/main" id="{28402368-A32D-9983-2B24-960DC1325C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7468" y="1943557"/>
              <a:ext cx="299688" cy="400024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0" name="Freeform 117">
              <a:extLst>
                <a:ext uri="{FF2B5EF4-FFF2-40B4-BE49-F238E27FC236}">
                  <a16:creationId xmlns:a16="http://schemas.microsoft.com/office/drawing/2014/main" id="{34A1FFBA-7159-5706-400F-EC15F6106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567" y="2181195"/>
              <a:ext cx="50168" cy="75252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99" name="Group 49">
            <a:extLst>
              <a:ext uri="{FF2B5EF4-FFF2-40B4-BE49-F238E27FC236}">
                <a16:creationId xmlns:a16="http://schemas.microsoft.com/office/drawing/2014/main" id="{B7FEB5CB-835E-33B1-2101-497A77E82A99}"/>
              </a:ext>
            </a:extLst>
          </p:cNvPr>
          <p:cNvGrpSpPr/>
          <p:nvPr/>
        </p:nvGrpSpPr>
        <p:grpSpPr>
          <a:xfrm>
            <a:off x="5784169" y="1632367"/>
            <a:ext cx="299446" cy="272838"/>
            <a:chOff x="3519489" y="2917825"/>
            <a:chExt cx="341313" cy="325438"/>
          </a:xfrm>
          <a:solidFill>
            <a:srgbClr val="10253F"/>
          </a:solidFill>
        </p:grpSpPr>
        <p:sp>
          <p:nvSpPr>
            <p:cNvPr id="945" name="Freeform 106">
              <a:extLst>
                <a:ext uri="{FF2B5EF4-FFF2-40B4-BE49-F238E27FC236}">
                  <a16:creationId xmlns:a16="http://schemas.microsoft.com/office/drawing/2014/main" id="{E2A7D98D-6941-245B-BC09-5E8F00229F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9489" y="2917825"/>
              <a:ext cx="341313" cy="325438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7 w 128"/>
                <a:gd name="T13" fmla="*/ 110 h 122"/>
                <a:gd name="T14" fmla="*/ 34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1" y="106"/>
                    <a:pt x="39" y="109"/>
                    <a:pt x="37" y="110"/>
                  </a:cubicBezTo>
                  <a:cubicBezTo>
                    <a:pt x="36" y="111"/>
                    <a:pt x="35" y="112"/>
                    <a:pt x="34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4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1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6" name="Freeform 107">
              <a:extLst>
                <a:ext uri="{FF2B5EF4-FFF2-40B4-BE49-F238E27FC236}">
                  <a16:creationId xmlns:a16="http://schemas.microsoft.com/office/drawing/2014/main" id="{3D69913A-277D-7F8A-9AE8-A786B030CA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2351" y="2960688"/>
              <a:ext cx="255588" cy="1714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7" name="Freeform 108">
              <a:extLst>
                <a:ext uri="{FF2B5EF4-FFF2-40B4-BE49-F238E27FC236}">
                  <a16:creationId xmlns:a16="http://schemas.microsoft.com/office/drawing/2014/main" id="{74884C36-FE1F-DCD9-50BF-5F588BD92C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3476" y="3136900"/>
              <a:ext cx="31750" cy="317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8" name="Freeform 109">
              <a:extLst>
                <a:ext uri="{FF2B5EF4-FFF2-40B4-BE49-F238E27FC236}">
                  <a16:creationId xmlns:a16="http://schemas.microsoft.com/office/drawing/2014/main" id="{54C8432C-DB12-BCC6-970D-F38B1D2B73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8551" y="2995613"/>
              <a:ext cx="101600" cy="101600"/>
            </a:xfrm>
            <a:custGeom>
              <a:avLst/>
              <a:gdLst>
                <a:gd name="T0" fmla="*/ 19 w 38"/>
                <a:gd name="T1" fmla="*/ 0 h 38"/>
                <a:gd name="T2" fmla="*/ 0 w 38"/>
                <a:gd name="T3" fmla="*/ 19 h 38"/>
                <a:gd name="T4" fmla="*/ 19 w 38"/>
                <a:gd name="T5" fmla="*/ 38 h 38"/>
                <a:gd name="T6" fmla="*/ 38 w 38"/>
                <a:gd name="T7" fmla="*/ 19 h 38"/>
                <a:gd name="T8" fmla="*/ 19 w 38"/>
                <a:gd name="T9" fmla="*/ 0 h 38"/>
                <a:gd name="T10" fmla="*/ 19 w 38"/>
                <a:gd name="T11" fmla="*/ 34 h 38"/>
                <a:gd name="T12" fmla="*/ 4 w 38"/>
                <a:gd name="T13" fmla="*/ 19 h 38"/>
                <a:gd name="T14" fmla="*/ 18 w 38"/>
                <a:gd name="T15" fmla="*/ 4 h 38"/>
                <a:gd name="T16" fmla="*/ 18 w 38"/>
                <a:gd name="T17" fmla="*/ 22 h 38"/>
                <a:gd name="T18" fmla="*/ 34 w 38"/>
                <a:gd name="T19" fmla="*/ 16 h 38"/>
                <a:gd name="T20" fmla="*/ 34 w 38"/>
                <a:gd name="T21" fmla="*/ 19 h 38"/>
                <a:gd name="T22" fmla="*/ 19 w 38"/>
                <a:gd name="T23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9" y="38"/>
                  </a:cubicBezTo>
                  <a:cubicBezTo>
                    <a:pt x="30" y="38"/>
                    <a:pt x="38" y="29"/>
                    <a:pt x="38" y="19"/>
                  </a:cubicBezTo>
                  <a:cubicBezTo>
                    <a:pt x="38" y="8"/>
                    <a:pt x="30" y="0"/>
                    <a:pt x="19" y="0"/>
                  </a:cubicBezTo>
                  <a:close/>
                  <a:moveTo>
                    <a:pt x="19" y="34"/>
                  </a:moveTo>
                  <a:cubicBezTo>
                    <a:pt x="11" y="34"/>
                    <a:pt x="4" y="27"/>
                    <a:pt x="4" y="19"/>
                  </a:cubicBezTo>
                  <a:cubicBezTo>
                    <a:pt x="4" y="11"/>
                    <a:pt x="10" y="5"/>
                    <a:pt x="18" y="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7"/>
                    <a:pt x="34" y="18"/>
                    <a:pt x="34" y="19"/>
                  </a:cubicBezTo>
                  <a:cubicBezTo>
                    <a:pt x="34" y="27"/>
                    <a:pt x="27" y="34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00" name="Group 54">
            <a:extLst>
              <a:ext uri="{FF2B5EF4-FFF2-40B4-BE49-F238E27FC236}">
                <a16:creationId xmlns:a16="http://schemas.microsoft.com/office/drawing/2014/main" id="{D6869E56-C4D9-D422-65C2-377D5BA1555B}"/>
              </a:ext>
            </a:extLst>
          </p:cNvPr>
          <p:cNvGrpSpPr/>
          <p:nvPr/>
        </p:nvGrpSpPr>
        <p:grpSpPr>
          <a:xfrm>
            <a:off x="5759048" y="2026729"/>
            <a:ext cx="349689" cy="299246"/>
            <a:chOff x="2165351" y="3622675"/>
            <a:chExt cx="319088" cy="285750"/>
          </a:xfrm>
          <a:solidFill>
            <a:srgbClr val="10253F"/>
          </a:solidFill>
        </p:grpSpPr>
        <p:sp>
          <p:nvSpPr>
            <p:cNvPr id="942" name="Freeform 145">
              <a:extLst>
                <a:ext uri="{FF2B5EF4-FFF2-40B4-BE49-F238E27FC236}">
                  <a16:creationId xmlns:a16="http://schemas.microsoft.com/office/drawing/2014/main" id="{CDE6F15A-DC98-C626-706E-31DD913A0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351" y="3622675"/>
              <a:ext cx="319088" cy="285750"/>
            </a:xfrm>
            <a:custGeom>
              <a:avLst/>
              <a:gdLst>
                <a:gd name="T0" fmla="*/ 96 w 120"/>
                <a:gd name="T1" fmla="*/ 106 h 107"/>
                <a:gd name="T2" fmla="*/ 93 w 120"/>
                <a:gd name="T3" fmla="*/ 105 h 107"/>
                <a:gd name="T4" fmla="*/ 93 w 120"/>
                <a:gd name="T5" fmla="*/ 99 h 107"/>
                <a:gd name="T6" fmla="*/ 112 w 120"/>
                <a:gd name="T7" fmla="*/ 60 h 107"/>
                <a:gd name="T8" fmla="*/ 60 w 120"/>
                <a:gd name="T9" fmla="*/ 8 h 107"/>
                <a:gd name="T10" fmla="*/ 8 w 120"/>
                <a:gd name="T11" fmla="*/ 60 h 107"/>
                <a:gd name="T12" fmla="*/ 27 w 120"/>
                <a:gd name="T13" fmla="*/ 99 h 107"/>
                <a:gd name="T14" fmla="*/ 27 w 120"/>
                <a:gd name="T15" fmla="*/ 105 h 107"/>
                <a:gd name="T16" fmla="*/ 22 w 120"/>
                <a:gd name="T17" fmla="*/ 106 h 107"/>
                <a:gd name="T18" fmla="*/ 0 w 120"/>
                <a:gd name="T19" fmla="*/ 60 h 107"/>
                <a:gd name="T20" fmla="*/ 60 w 120"/>
                <a:gd name="T21" fmla="*/ 0 h 107"/>
                <a:gd name="T22" fmla="*/ 120 w 120"/>
                <a:gd name="T23" fmla="*/ 60 h 107"/>
                <a:gd name="T24" fmla="*/ 98 w 120"/>
                <a:gd name="T25" fmla="*/ 106 h 107"/>
                <a:gd name="T26" fmla="*/ 96 w 120"/>
                <a:gd name="T27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07">
                  <a:moveTo>
                    <a:pt x="96" y="106"/>
                  </a:moveTo>
                  <a:cubicBezTo>
                    <a:pt x="95" y="106"/>
                    <a:pt x="94" y="106"/>
                    <a:pt x="93" y="105"/>
                  </a:cubicBezTo>
                  <a:cubicBezTo>
                    <a:pt x="91" y="103"/>
                    <a:pt x="92" y="101"/>
                    <a:pt x="93" y="99"/>
                  </a:cubicBezTo>
                  <a:cubicBezTo>
                    <a:pt x="105" y="89"/>
                    <a:pt x="112" y="75"/>
                    <a:pt x="112" y="60"/>
                  </a:cubicBezTo>
                  <a:cubicBezTo>
                    <a:pt x="112" y="31"/>
                    <a:pt x="89" y="8"/>
                    <a:pt x="60" y="8"/>
                  </a:cubicBezTo>
                  <a:cubicBezTo>
                    <a:pt x="31" y="8"/>
                    <a:pt x="8" y="31"/>
                    <a:pt x="8" y="60"/>
                  </a:cubicBezTo>
                  <a:cubicBezTo>
                    <a:pt x="8" y="75"/>
                    <a:pt x="15" y="89"/>
                    <a:pt x="27" y="99"/>
                  </a:cubicBezTo>
                  <a:cubicBezTo>
                    <a:pt x="28" y="101"/>
                    <a:pt x="29" y="103"/>
                    <a:pt x="27" y="105"/>
                  </a:cubicBezTo>
                  <a:cubicBezTo>
                    <a:pt x="26" y="107"/>
                    <a:pt x="23" y="107"/>
                    <a:pt x="22" y="106"/>
                  </a:cubicBezTo>
                  <a:cubicBezTo>
                    <a:pt x="8" y="94"/>
                    <a:pt x="0" y="77"/>
                    <a:pt x="0" y="60"/>
                  </a:cubicBezTo>
                  <a:cubicBezTo>
                    <a:pt x="0" y="26"/>
                    <a:pt x="27" y="0"/>
                    <a:pt x="60" y="0"/>
                  </a:cubicBezTo>
                  <a:cubicBezTo>
                    <a:pt x="93" y="0"/>
                    <a:pt x="120" y="26"/>
                    <a:pt x="120" y="60"/>
                  </a:cubicBezTo>
                  <a:cubicBezTo>
                    <a:pt x="120" y="77"/>
                    <a:pt x="112" y="94"/>
                    <a:pt x="98" y="106"/>
                  </a:cubicBezTo>
                  <a:cubicBezTo>
                    <a:pt x="98" y="106"/>
                    <a:pt x="97" y="106"/>
                    <a:pt x="96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3" name="Oval 146">
              <a:extLst>
                <a:ext uri="{FF2B5EF4-FFF2-40B4-BE49-F238E27FC236}">
                  <a16:creationId xmlns:a16="http://schemas.microsoft.com/office/drawing/2014/main" id="{95B4D7E3-5BC3-EA46-34E0-E1ED93DCA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464" y="378618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4" name="Freeform 147">
              <a:extLst>
                <a:ext uri="{FF2B5EF4-FFF2-40B4-BE49-F238E27FC236}">
                  <a16:creationId xmlns:a16="http://schemas.microsoft.com/office/drawing/2014/main" id="{7FB0C208-FEF0-0675-A401-502A4456D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851" y="3711575"/>
              <a:ext cx="66675" cy="66675"/>
            </a:xfrm>
            <a:custGeom>
              <a:avLst/>
              <a:gdLst>
                <a:gd name="T0" fmla="*/ 1 w 25"/>
                <a:gd name="T1" fmla="*/ 1 h 25"/>
                <a:gd name="T2" fmla="*/ 7 w 25"/>
                <a:gd name="T3" fmla="*/ 1 h 25"/>
                <a:gd name="T4" fmla="*/ 24 w 25"/>
                <a:gd name="T5" fmla="*/ 18 h 25"/>
                <a:gd name="T6" fmla="*/ 24 w 25"/>
                <a:gd name="T7" fmla="*/ 24 h 25"/>
                <a:gd name="T8" fmla="*/ 18 w 25"/>
                <a:gd name="T9" fmla="*/ 24 h 25"/>
                <a:gd name="T10" fmla="*/ 1 w 25"/>
                <a:gd name="T11" fmla="*/ 7 h 25"/>
                <a:gd name="T12" fmla="*/ 1 w 25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1"/>
                  </a:moveTo>
                  <a:cubicBezTo>
                    <a:pt x="3" y="0"/>
                    <a:pt x="5" y="0"/>
                    <a:pt x="7" y="1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20"/>
                    <a:pt x="25" y="22"/>
                    <a:pt x="24" y="24"/>
                  </a:cubicBezTo>
                  <a:cubicBezTo>
                    <a:pt x="22" y="25"/>
                    <a:pt x="20" y="25"/>
                    <a:pt x="18" y="2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01" name="Group 58">
            <a:extLst>
              <a:ext uri="{FF2B5EF4-FFF2-40B4-BE49-F238E27FC236}">
                <a16:creationId xmlns:a16="http://schemas.microsoft.com/office/drawing/2014/main" id="{38F08681-22A4-F293-850A-BD175DD9F8ED}"/>
              </a:ext>
            </a:extLst>
          </p:cNvPr>
          <p:cNvGrpSpPr/>
          <p:nvPr/>
        </p:nvGrpSpPr>
        <p:grpSpPr>
          <a:xfrm>
            <a:off x="5852523" y="2447500"/>
            <a:ext cx="162738" cy="311021"/>
            <a:chOff x="2932114" y="4298950"/>
            <a:chExt cx="149225" cy="298451"/>
          </a:xfrm>
          <a:solidFill>
            <a:srgbClr val="10253F"/>
          </a:solidFill>
        </p:grpSpPr>
        <p:sp>
          <p:nvSpPr>
            <p:cNvPr id="940" name="Freeform 192">
              <a:extLst>
                <a:ext uri="{FF2B5EF4-FFF2-40B4-BE49-F238E27FC236}">
                  <a16:creationId xmlns:a16="http://schemas.microsoft.com/office/drawing/2014/main" id="{C1A84367-89E2-F95A-7851-F29892736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2114" y="4408488"/>
              <a:ext cx="149225" cy="188913"/>
            </a:xfrm>
            <a:custGeom>
              <a:avLst/>
              <a:gdLst>
                <a:gd name="T0" fmla="*/ 52 w 56"/>
                <a:gd name="T1" fmla="*/ 0 h 71"/>
                <a:gd name="T2" fmla="*/ 48 w 56"/>
                <a:gd name="T3" fmla="*/ 4 h 71"/>
                <a:gd name="T4" fmla="*/ 48 w 56"/>
                <a:gd name="T5" fmla="*/ 17 h 71"/>
                <a:gd name="T6" fmla="*/ 28 w 56"/>
                <a:gd name="T7" fmla="*/ 38 h 71"/>
                <a:gd name="T8" fmla="*/ 8 w 56"/>
                <a:gd name="T9" fmla="*/ 17 h 71"/>
                <a:gd name="T10" fmla="*/ 8 w 56"/>
                <a:gd name="T11" fmla="*/ 4 h 71"/>
                <a:gd name="T12" fmla="*/ 4 w 56"/>
                <a:gd name="T13" fmla="*/ 0 h 71"/>
                <a:gd name="T14" fmla="*/ 0 w 56"/>
                <a:gd name="T15" fmla="*/ 4 h 71"/>
                <a:gd name="T16" fmla="*/ 0 w 56"/>
                <a:gd name="T17" fmla="*/ 17 h 71"/>
                <a:gd name="T18" fmla="*/ 24 w 56"/>
                <a:gd name="T19" fmla="*/ 46 h 71"/>
                <a:gd name="T20" fmla="*/ 24 w 56"/>
                <a:gd name="T21" fmla="*/ 63 h 71"/>
                <a:gd name="T22" fmla="*/ 16 w 56"/>
                <a:gd name="T23" fmla="*/ 63 h 71"/>
                <a:gd name="T24" fmla="*/ 12 w 56"/>
                <a:gd name="T25" fmla="*/ 67 h 71"/>
                <a:gd name="T26" fmla="*/ 16 w 56"/>
                <a:gd name="T27" fmla="*/ 71 h 71"/>
                <a:gd name="T28" fmla="*/ 40 w 56"/>
                <a:gd name="T29" fmla="*/ 71 h 71"/>
                <a:gd name="T30" fmla="*/ 44 w 56"/>
                <a:gd name="T31" fmla="*/ 67 h 71"/>
                <a:gd name="T32" fmla="*/ 40 w 56"/>
                <a:gd name="T33" fmla="*/ 63 h 71"/>
                <a:gd name="T34" fmla="*/ 32 w 56"/>
                <a:gd name="T35" fmla="*/ 63 h 71"/>
                <a:gd name="T36" fmla="*/ 32 w 56"/>
                <a:gd name="T37" fmla="*/ 46 h 71"/>
                <a:gd name="T38" fmla="*/ 56 w 56"/>
                <a:gd name="T39" fmla="*/ 17 h 71"/>
                <a:gd name="T40" fmla="*/ 56 w 56"/>
                <a:gd name="T41" fmla="*/ 4 h 71"/>
                <a:gd name="T42" fmla="*/ 52 w 56"/>
                <a:gd name="T4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71">
                  <a:moveTo>
                    <a:pt x="52" y="0"/>
                  </a:moveTo>
                  <a:cubicBezTo>
                    <a:pt x="50" y="0"/>
                    <a:pt x="48" y="2"/>
                    <a:pt x="48" y="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29"/>
                    <a:pt x="39" y="38"/>
                    <a:pt x="28" y="38"/>
                  </a:cubicBezTo>
                  <a:cubicBezTo>
                    <a:pt x="17" y="38"/>
                    <a:pt x="8" y="29"/>
                    <a:pt x="8" y="1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31"/>
                    <a:pt x="10" y="44"/>
                    <a:pt x="24" y="46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4" y="63"/>
                    <a:pt x="12" y="65"/>
                    <a:pt x="12" y="67"/>
                  </a:cubicBezTo>
                  <a:cubicBezTo>
                    <a:pt x="12" y="69"/>
                    <a:pt x="14" y="71"/>
                    <a:pt x="16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2" y="71"/>
                    <a:pt x="44" y="69"/>
                    <a:pt x="44" y="67"/>
                  </a:cubicBezTo>
                  <a:cubicBezTo>
                    <a:pt x="44" y="65"/>
                    <a:pt x="42" y="63"/>
                    <a:pt x="40" y="63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46" y="44"/>
                    <a:pt x="56" y="31"/>
                    <a:pt x="56" y="17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1" name="Freeform 193">
              <a:extLst>
                <a:ext uri="{FF2B5EF4-FFF2-40B4-BE49-F238E27FC236}">
                  <a16:creationId xmlns:a16="http://schemas.microsoft.com/office/drawing/2014/main" id="{FD8557BF-CC89-4000-DE32-E6D289942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4298950"/>
              <a:ext cx="65088" cy="192088"/>
            </a:xfrm>
            <a:custGeom>
              <a:avLst/>
              <a:gdLst>
                <a:gd name="T0" fmla="*/ 12 w 24"/>
                <a:gd name="T1" fmla="*/ 72 h 72"/>
                <a:gd name="T2" fmla="*/ 24 w 24"/>
                <a:gd name="T3" fmla="*/ 60 h 72"/>
                <a:gd name="T4" fmla="*/ 24 w 24"/>
                <a:gd name="T5" fmla="*/ 12 h 72"/>
                <a:gd name="T6" fmla="*/ 12 w 24"/>
                <a:gd name="T7" fmla="*/ 0 h 72"/>
                <a:gd name="T8" fmla="*/ 0 w 24"/>
                <a:gd name="T9" fmla="*/ 12 h 72"/>
                <a:gd name="T10" fmla="*/ 0 w 24"/>
                <a:gd name="T11" fmla="*/ 60 h 72"/>
                <a:gd name="T12" fmla="*/ 12 w 24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72">
                  <a:moveTo>
                    <a:pt x="12" y="72"/>
                  </a:move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02" name="Freeform 16">
            <a:extLst>
              <a:ext uri="{FF2B5EF4-FFF2-40B4-BE49-F238E27FC236}">
                <a16:creationId xmlns:a16="http://schemas.microsoft.com/office/drawing/2014/main" id="{1F99CC2F-55A3-E116-41F9-0ECD39901AB0}"/>
              </a:ext>
            </a:extLst>
          </p:cNvPr>
          <p:cNvSpPr>
            <a:spLocks/>
          </p:cNvSpPr>
          <p:nvPr/>
        </p:nvSpPr>
        <p:spPr bwMode="auto">
          <a:xfrm>
            <a:off x="5766897" y="2880045"/>
            <a:ext cx="333990" cy="259361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3" name="Freeform 21">
            <a:extLst>
              <a:ext uri="{FF2B5EF4-FFF2-40B4-BE49-F238E27FC236}">
                <a16:creationId xmlns:a16="http://schemas.microsoft.com/office/drawing/2014/main" id="{1F29F248-B72D-E6CA-F073-70C7416C409C}"/>
              </a:ext>
            </a:extLst>
          </p:cNvPr>
          <p:cNvSpPr>
            <a:spLocks noEditPoints="1"/>
          </p:cNvSpPr>
          <p:nvPr/>
        </p:nvSpPr>
        <p:spPr bwMode="auto">
          <a:xfrm>
            <a:off x="5763245" y="3260930"/>
            <a:ext cx="341293" cy="390361"/>
          </a:xfrm>
          <a:custGeom>
            <a:avLst/>
            <a:gdLst>
              <a:gd name="T0" fmla="*/ 234 w 300"/>
              <a:gd name="T1" fmla="*/ 263 h 360"/>
              <a:gd name="T2" fmla="*/ 243 w 300"/>
              <a:gd name="T3" fmla="*/ 243 h 360"/>
              <a:gd name="T4" fmla="*/ 254 w 300"/>
              <a:gd name="T5" fmla="*/ 252 h 360"/>
              <a:gd name="T6" fmla="*/ 180 w 300"/>
              <a:gd name="T7" fmla="*/ 239 h 360"/>
              <a:gd name="T8" fmla="*/ 171 w 300"/>
              <a:gd name="T9" fmla="*/ 302 h 360"/>
              <a:gd name="T10" fmla="*/ 189 w 300"/>
              <a:gd name="T11" fmla="*/ 302 h 360"/>
              <a:gd name="T12" fmla="*/ 180 w 300"/>
              <a:gd name="T13" fmla="*/ 239 h 360"/>
              <a:gd name="T14" fmla="*/ 300 w 300"/>
              <a:gd name="T15" fmla="*/ 314 h 360"/>
              <a:gd name="T16" fmla="*/ 49 w 300"/>
              <a:gd name="T17" fmla="*/ 360 h 360"/>
              <a:gd name="T18" fmla="*/ 0 w 300"/>
              <a:gd name="T19" fmla="*/ 208 h 360"/>
              <a:gd name="T20" fmla="*/ 251 w 300"/>
              <a:gd name="T21" fmla="*/ 161 h 360"/>
              <a:gd name="T22" fmla="*/ 63 w 300"/>
              <a:gd name="T23" fmla="*/ 325 h 360"/>
              <a:gd name="T24" fmla="*/ 88 w 300"/>
              <a:gd name="T25" fmla="*/ 213 h 360"/>
              <a:gd name="T26" fmla="*/ 21 w 300"/>
              <a:gd name="T27" fmla="*/ 197 h 360"/>
              <a:gd name="T28" fmla="*/ 42 w 300"/>
              <a:gd name="T29" fmla="*/ 213 h 360"/>
              <a:gd name="T30" fmla="*/ 63 w 300"/>
              <a:gd name="T31" fmla="*/ 325 h 360"/>
              <a:gd name="T32" fmla="*/ 117 w 300"/>
              <a:gd name="T33" fmla="*/ 230 h 360"/>
              <a:gd name="T34" fmla="*/ 117 w 300"/>
              <a:gd name="T35" fmla="*/ 304 h 360"/>
              <a:gd name="T36" fmla="*/ 104 w 300"/>
              <a:gd name="T37" fmla="*/ 290 h 360"/>
              <a:gd name="T38" fmla="*/ 83 w 300"/>
              <a:gd name="T39" fmla="*/ 230 h 360"/>
              <a:gd name="T40" fmla="*/ 84 w 300"/>
              <a:gd name="T41" fmla="*/ 308 h 360"/>
              <a:gd name="T42" fmla="*/ 121 w 300"/>
              <a:gd name="T43" fmla="*/ 313 h 360"/>
              <a:gd name="T44" fmla="*/ 138 w 300"/>
              <a:gd name="T45" fmla="*/ 325 h 360"/>
              <a:gd name="T46" fmla="*/ 204 w 300"/>
              <a:gd name="T47" fmla="*/ 298 h 360"/>
              <a:gd name="T48" fmla="*/ 171 w 300"/>
              <a:gd name="T49" fmla="*/ 234 h 360"/>
              <a:gd name="T50" fmla="*/ 150 w 300"/>
              <a:gd name="T51" fmla="*/ 197 h 360"/>
              <a:gd name="T52" fmla="*/ 167 w 300"/>
              <a:gd name="T53" fmla="*/ 324 h 360"/>
              <a:gd name="T54" fmla="*/ 204 w 300"/>
              <a:gd name="T55" fmla="*/ 298 h 360"/>
              <a:gd name="T56" fmla="*/ 254 w 300"/>
              <a:gd name="T57" fmla="*/ 292 h 360"/>
              <a:gd name="T58" fmla="*/ 254 w 300"/>
              <a:gd name="T59" fmla="*/ 303 h 360"/>
              <a:gd name="T60" fmla="*/ 242 w 300"/>
              <a:gd name="T61" fmla="*/ 311 h 360"/>
              <a:gd name="T62" fmla="*/ 234 w 300"/>
              <a:gd name="T63" fmla="*/ 302 h 360"/>
              <a:gd name="T64" fmla="*/ 234 w 300"/>
              <a:gd name="T65" fmla="*/ 280 h 360"/>
              <a:gd name="T66" fmla="*/ 270 w 300"/>
              <a:gd name="T67" fmla="*/ 266 h 360"/>
              <a:gd name="T68" fmla="*/ 228 w 300"/>
              <a:gd name="T69" fmla="*/ 229 h 360"/>
              <a:gd name="T70" fmla="*/ 217 w 300"/>
              <a:gd name="T71" fmla="*/ 262 h 360"/>
              <a:gd name="T72" fmla="*/ 270 w 300"/>
              <a:gd name="T73" fmla="*/ 292 h 360"/>
              <a:gd name="T74" fmla="*/ 194 w 300"/>
              <a:gd name="T75" fmla="*/ 137 h 360"/>
              <a:gd name="T76" fmla="*/ 211 w 300"/>
              <a:gd name="T77" fmla="*/ 137 h 360"/>
              <a:gd name="T78" fmla="*/ 216 w 300"/>
              <a:gd name="T79" fmla="*/ 138 h 360"/>
              <a:gd name="T80" fmla="*/ 240 w 300"/>
              <a:gd name="T81" fmla="*/ 39 h 360"/>
              <a:gd name="T82" fmla="*/ 221 w 300"/>
              <a:gd name="T83" fmla="*/ 116 h 360"/>
              <a:gd name="T84" fmla="*/ 206 w 300"/>
              <a:gd name="T85" fmla="*/ 116 h 360"/>
              <a:gd name="T86" fmla="*/ 187 w 300"/>
              <a:gd name="T87" fmla="*/ 39 h 360"/>
              <a:gd name="T88" fmla="*/ 187 w 300"/>
              <a:gd name="T89" fmla="*/ 123 h 360"/>
              <a:gd name="T90" fmla="*/ 119 w 300"/>
              <a:gd name="T91" fmla="*/ 75 h 360"/>
              <a:gd name="T92" fmla="*/ 130 w 300"/>
              <a:gd name="T93" fmla="*/ 40 h 360"/>
              <a:gd name="T94" fmla="*/ 159 w 300"/>
              <a:gd name="T95" fmla="*/ 38 h 360"/>
              <a:gd name="T96" fmla="*/ 173 w 300"/>
              <a:gd name="T97" fmla="*/ 57 h 360"/>
              <a:gd name="T98" fmla="*/ 174 w 300"/>
              <a:gd name="T99" fmla="*/ 98 h 360"/>
              <a:gd name="T100" fmla="*/ 168 w 300"/>
              <a:gd name="T101" fmla="*/ 130 h 360"/>
              <a:gd name="T102" fmla="*/ 147 w 300"/>
              <a:gd name="T103" fmla="*/ 141 h 360"/>
              <a:gd name="T104" fmla="*/ 125 w 300"/>
              <a:gd name="T105" fmla="*/ 132 h 360"/>
              <a:gd name="T106" fmla="*/ 119 w 300"/>
              <a:gd name="T107" fmla="*/ 101 h 360"/>
              <a:gd name="T108" fmla="*/ 137 w 300"/>
              <a:gd name="T109" fmla="*/ 114 h 360"/>
              <a:gd name="T110" fmla="*/ 156 w 300"/>
              <a:gd name="T111" fmla="*/ 114 h 360"/>
              <a:gd name="T112" fmla="*/ 146 w 300"/>
              <a:gd name="T113" fmla="*/ 52 h 360"/>
              <a:gd name="T114" fmla="*/ 137 w 300"/>
              <a:gd name="T115" fmla="*/ 114 h 360"/>
              <a:gd name="T116" fmla="*/ 95 w 300"/>
              <a:gd name="T117" fmla="*/ 141 h 360"/>
              <a:gd name="T118" fmla="*/ 121 w 300"/>
              <a:gd name="T119" fmla="*/ 0 h 360"/>
              <a:gd name="T120" fmla="*/ 83 w 300"/>
              <a:gd name="T121" fmla="*/ 48 h 360"/>
              <a:gd name="T122" fmla="*/ 45 w 300"/>
              <a:gd name="T123" fmla="*/ 0 h 360"/>
              <a:gd name="T124" fmla="*/ 73 w 300"/>
              <a:gd name="T125" fmla="*/ 141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0" h="360">
                <a:moveTo>
                  <a:pt x="254" y="263"/>
                </a:moveTo>
                <a:cubicBezTo>
                  <a:pt x="234" y="263"/>
                  <a:pt x="234" y="263"/>
                  <a:pt x="234" y="263"/>
                </a:cubicBezTo>
                <a:cubicBezTo>
                  <a:pt x="234" y="252"/>
                  <a:pt x="234" y="252"/>
                  <a:pt x="234" y="252"/>
                </a:cubicBezTo>
                <a:cubicBezTo>
                  <a:pt x="234" y="247"/>
                  <a:pt x="238" y="243"/>
                  <a:pt x="243" y="243"/>
                </a:cubicBezTo>
                <a:cubicBezTo>
                  <a:pt x="245" y="243"/>
                  <a:pt x="245" y="243"/>
                  <a:pt x="245" y="243"/>
                </a:cubicBezTo>
                <a:cubicBezTo>
                  <a:pt x="250" y="243"/>
                  <a:pt x="254" y="247"/>
                  <a:pt x="254" y="252"/>
                </a:cubicBezTo>
                <a:lnTo>
                  <a:pt x="254" y="263"/>
                </a:lnTo>
                <a:close/>
                <a:moveTo>
                  <a:pt x="180" y="239"/>
                </a:moveTo>
                <a:cubicBezTo>
                  <a:pt x="175" y="239"/>
                  <a:pt x="171" y="242"/>
                  <a:pt x="171" y="246"/>
                </a:cubicBezTo>
                <a:cubicBezTo>
                  <a:pt x="171" y="302"/>
                  <a:pt x="171" y="302"/>
                  <a:pt x="171" y="302"/>
                </a:cubicBezTo>
                <a:cubicBezTo>
                  <a:pt x="171" y="306"/>
                  <a:pt x="175" y="310"/>
                  <a:pt x="180" y="310"/>
                </a:cubicBezTo>
                <a:cubicBezTo>
                  <a:pt x="185" y="310"/>
                  <a:pt x="189" y="306"/>
                  <a:pt x="189" y="302"/>
                </a:cubicBezTo>
                <a:cubicBezTo>
                  <a:pt x="189" y="246"/>
                  <a:pt x="189" y="246"/>
                  <a:pt x="189" y="246"/>
                </a:cubicBezTo>
                <a:cubicBezTo>
                  <a:pt x="189" y="242"/>
                  <a:pt x="185" y="239"/>
                  <a:pt x="180" y="239"/>
                </a:cubicBezTo>
                <a:close/>
                <a:moveTo>
                  <a:pt x="300" y="208"/>
                </a:moveTo>
                <a:cubicBezTo>
                  <a:pt x="300" y="314"/>
                  <a:pt x="300" y="314"/>
                  <a:pt x="300" y="314"/>
                </a:cubicBezTo>
                <a:cubicBezTo>
                  <a:pt x="300" y="339"/>
                  <a:pt x="278" y="360"/>
                  <a:pt x="251" y="360"/>
                </a:cubicBezTo>
                <a:cubicBezTo>
                  <a:pt x="49" y="360"/>
                  <a:pt x="49" y="360"/>
                  <a:pt x="49" y="360"/>
                </a:cubicBezTo>
                <a:cubicBezTo>
                  <a:pt x="22" y="360"/>
                  <a:pt x="0" y="339"/>
                  <a:pt x="0" y="314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182"/>
                  <a:pt x="22" y="161"/>
                  <a:pt x="49" y="161"/>
                </a:cubicBezTo>
                <a:cubicBezTo>
                  <a:pt x="251" y="161"/>
                  <a:pt x="251" y="161"/>
                  <a:pt x="251" y="161"/>
                </a:cubicBezTo>
                <a:cubicBezTo>
                  <a:pt x="278" y="161"/>
                  <a:pt x="300" y="182"/>
                  <a:pt x="300" y="208"/>
                </a:cubicBezTo>
                <a:close/>
                <a:moveTo>
                  <a:pt x="63" y="325"/>
                </a:moveTo>
                <a:cubicBezTo>
                  <a:pt x="63" y="213"/>
                  <a:pt x="63" y="213"/>
                  <a:pt x="63" y="213"/>
                </a:cubicBezTo>
                <a:cubicBezTo>
                  <a:pt x="88" y="213"/>
                  <a:pt x="88" y="213"/>
                  <a:pt x="88" y="213"/>
                </a:cubicBezTo>
                <a:cubicBezTo>
                  <a:pt x="88" y="197"/>
                  <a:pt x="88" y="197"/>
                  <a:pt x="88" y="197"/>
                </a:cubicBezTo>
                <a:cubicBezTo>
                  <a:pt x="21" y="197"/>
                  <a:pt x="21" y="197"/>
                  <a:pt x="21" y="197"/>
                </a:cubicBezTo>
                <a:cubicBezTo>
                  <a:pt x="21" y="213"/>
                  <a:pt x="21" y="213"/>
                  <a:pt x="21" y="213"/>
                </a:cubicBezTo>
                <a:cubicBezTo>
                  <a:pt x="42" y="213"/>
                  <a:pt x="42" y="213"/>
                  <a:pt x="42" y="213"/>
                </a:cubicBezTo>
                <a:cubicBezTo>
                  <a:pt x="42" y="325"/>
                  <a:pt x="42" y="325"/>
                  <a:pt x="42" y="325"/>
                </a:cubicBezTo>
                <a:lnTo>
                  <a:pt x="63" y="325"/>
                </a:lnTo>
                <a:close/>
                <a:moveTo>
                  <a:pt x="138" y="230"/>
                </a:moveTo>
                <a:cubicBezTo>
                  <a:pt x="117" y="230"/>
                  <a:pt x="117" y="230"/>
                  <a:pt x="117" y="230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117" y="298"/>
                  <a:pt x="117" y="303"/>
                  <a:pt x="117" y="304"/>
                </a:cubicBezTo>
                <a:cubicBezTo>
                  <a:pt x="115" y="309"/>
                  <a:pt x="107" y="314"/>
                  <a:pt x="104" y="305"/>
                </a:cubicBezTo>
                <a:cubicBezTo>
                  <a:pt x="104" y="303"/>
                  <a:pt x="104" y="298"/>
                  <a:pt x="104" y="290"/>
                </a:cubicBezTo>
                <a:cubicBezTo>
                  <a:pt x="104" y="230"/>
                  <a:pt x="104" y="230"/>
                  <a:pt x="104" y="230"/>
                </a:cubicBezTo>
                <a:cubicBezTo>
                  <a:pt x="83" y="230"/>
                  <a:pt x="83" y="230"/>
                  <a:pt x="83" y="230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98"/>
                  <a:pt x="83" y="305"/>
                  <a:pt x="84" y="308"/>
                </a:cubicBezTo>
                <a:cubicBezTo>
                  <a:pt x="84" y="314"/>
                  <a:pt x="84" y="320"/>
                  <a:pt x="89" y="324"/>
                </a:cubicBezTo>
                <a:cubicBezTo>
                  <a:pt x="98" y="330"/>
                  <a:pt x="116" y="323"/>
                  <a:pt x="121" y="313"/>
                </a:cubicBezTo>
                <a:cubicBezTo>
                  <a:pt x="121" y="325"/>
                  <a:pt x="121" y="325"/>
                  <a:pt x="121" y="325"/>
                </a:cubicBezTo>
                <a:cubicBezTo>
                  <a:pt x="138" y="325"/>
                  <a:pt x="138" y="325"/>
                  <a:pt x="138" y="325"/>
                </a:cubicBezTo>
                <a:lnTo>
                  <a:pt x="138" y="230"/>
                </a:lnTo>
                <a:close/>
                <a:moveTo>
                  <a:pt x="204" y="298"/>
                </a:moveTo>
                <a:cubicBezTo>
                  <a:pt x="204" y="249"/>
                  <a:pt x="204" y="249"/>
                  <a:pt x="204" y="249"/>
                </a:cubicBezTo>
                <a:cubicBezTo>
                  <a:pt x="204" y="230"/>
                  <a:pt x="190" y="218"/>
                  <a:pt x="171" y="234"/>
                </a:cubicBezTo>
                <a:cubicBezTo>
                  <a:pt x="171" y="197"/>
                  <a:pt x="171" y="197"/>
                  <a:pt x="171" y="197"/>
                </a:cubicBezTo>
                <a:cubicBezTo>
                  <a:pt x="150" y="197"/>
                  <a:pt x="150" y="197"/>
                  <a:pt x="150" y="197"/>
                </a:cubicBezTo>
                <a:cubicBezTo>
                  <a:pt x="150" y="324"/>
                  <a:pt x="150" y="324"/>
                  <a:pt x="150" y="324"/>
                </a:cubicBezTo>
                <a:cubicBezTo>
                  <a:pt x="167" y="324"/>
                  <a:pt x="167" y="324"/>
                  <a:pt x="167" y="324"/>
                </a:cubicBezTo>
                <a:cubicBezTo>
                  <a:pt x="169" y="316"/>
                  <a:pt x="169" y="316"/>
                  <a:pt x="169" y="316"/>
                </a:cubicBezTo>
                <a:cubicBezTo>
                  <a:pt x="191" y="336"/>
                  <a:pt x="204" y="323"/>
                  <a:pt x="204" y="298"/>
                </a:cubicBezTo>
                <a:close/>
                <a:moveTo>
                  <a:pt x="270" y="292"/>
                </a:moveTo>
                <a:cubicBezTo>
                  <a:pt x="254" y="292"/>
                  <a:pt x="254" y="292"/>
                  <a:pt x="254" y="292"/>
                </a:cubicBezTo>
                <a:cubicBezTo>
                  <a:pt x="254" y="293"/>
                  <a:pt x="254" y="293"/>
                  <a:pt x="254" y="294"/>
                </a:cubicBezTo>
                <a:cubicBezTo>
                  <a:pt x="254" y="303"/>
                  <a:pt x="254" y="303"/>
                  <a:pt x="254" y="303"/>
                </a:cubicBezTo>
                <a:cubicBezTo>
                  <a:pt x="254" y="307"/>
                  <a:pt x="250" y="311"/>
                  <a:pt x="245" y="311"/>
                </a:cubicBezTo>
                <a:cubicBezTo>
                  <a:pt x="242" y="311"/>
                  <a:pt x="242" y="311"/>
                  <a:pt x="242" y="311"/>
                </a:cubicBezTo>
                <a:cubicBezTo>
                  <a:pt x="238" y="311"/>
                  <a:pt x="234" y="307"/>
                  <a:pt x="234" y="303"/>
                </a:cubicBezTo>
                <a:cubicBezTo>
                  <a:pt x="234" y="302"/>
                  <a:pt x="234" y="302"/>
                  <a:pt x="234" y="302"/>
                </a:cubicBezTo>
                <a:cubicBezTo>
                  <a:pt x="234" y="292"/>
                  <a:pt x="234" y="292"/>
                  <a:pt x="234" y="292"/>
                </a:cubicBezTo>
                <a:cubicBezTo>
                  <a:pt x="234" y="280"/>
                  <a:pt x="234" y="280"/>
                  <a:pt x="234" y="280"/>
                </a:cubicBezTo>
                <a:cubicBezTo>
                  <a:pt x="270" y="280"/>
                  <a:pt x="270" y="280"/>
                  <a:pt x="270" y="280"/>
                </a:cubicBezTo>
                <a:cubicBezTo>
                  <a:pt x="270" y="266"/>
                  <a:pt x="270" y="266"/>
                  <a:pt x="270" y="266"/>
                </a:cubicBezTo>
                <a:cubicBezTo>
                  <a:pt x="270" y="256"/>
                  <a:pt x="269" y="247"/>
                  <a:pt x="268" y="241"/>
                </a:cubicBezTo>
                <a:cubicBezTo>
                  <a:pt x="266" y="223"/>
                  <a:pt x="241" y="220"/>
                  <a:pt x="228" y="229"/>
                </a:cubicBezTo>
                <a:cubicBezTo>
                  <a:pt x="224" y="232"/>
                  <a:pt x="221" y="236"/>
                  <a:pt x="220" y="241"/>
                </a:cubicBezTo>
                <a:cubicBezTo>
                  <a:pt x="218" y="246"/>
                  <a:pt x="217" y="253"/>
                  <a:pt x="217" y="262"/>
                </a:cubicBezTo>
                <a:cubicBezTo>
                  <a:pt x="217" y="292"/>
                  <a:pt x="217" y="292"/>
                  <a:pt x="217" y="292"/>
                </a:cubicBezTo>
                <a:cubicBezTo>
                  <a:pt x="217" y="341"/>
                  <a:pt x="277" y="334"/>
                  <a:pt x="270" y="292"/>
                </a:cubicBezTo>
                <a:close/>
                <a:moveTo>
                  <a:pt x="189" y="131"/>
                </a:moveTo>
                <a:cubicBezTo>
                  <a:pt x="190" y="134"/>
                  <a:pt x="192" y="136"/>
                  <a:pt x="194" y="137"/>
                </a:cubicBezTo>
                <a:cubicBezTo>
                  <a:pt x="197" y="139"/>
                  <a:pt x="199" y="140"/>
                  <a:pt x="203" y="140"/>
                </a:cubicBezTo>
                <a:cubicBezTo>
                  <a:pt x="206" y="140"/>
                  <a:pt x="209" y="139"/>
                  <a:pt x="211" y="137"/>
                </a:cubicBezTo>
                <a:cubicBezTo>
                  <a:pt x="213" y="135"/>
                  <a:pt x="215" y="133"/>
                  <a:pt x="217" y="130"/>
                </a:cubicBezTo>
                <a:cubicBezTo>
                  <a:pt x="216" y="138"/>
                  <a:pt x="216" y="138"/>
                  <a:pt x="216" y="138"/>
                </a:cubicBezTo>
                <a:cubicBezTo>
                  <a:pt x="240" y="138"/>
                  <a:pt x="240" y="138"/>
                  <a:pt x="240" y="138"/>
                </a:cubicBezTo>
                <a:cubicBezTo>
                  <a:pt x="240" y="39"/>
                  <a:pt x="240" y="39"/>
                  <a:pt x="240" y="39"/>
                </a:cubicBezTo>
                <a:cubicBezTo>
                  <a:pt x="221" y="39"/>
                  <a:pt x="221" y="39"/>
                  <a:pt x="221" y="39"/>
                </a:cubicBezTo>
                <a:cubicBezTo>
                  <a:pt x="221" y="116"/>
                  <a:pt x="221" y="116"/>
                  <a:pt x="221" y="116"/>
                </a:cubicBezTo>
                <a:cubicBezTo>
                  <a:pt x="221" y="120"/>
                  <a:pt x="218" y="124"/>
                  <a:pt x="214" y="124"/>
                </a:cubicBezTo>
                <a:cubicBezTo>
                  <a:pt x="209" y="124"/>
                  <a:pt x="206" y="120"/>
                  <a:pt x="206" y="116"/>
                </a:cubicBezTo>
                <a:cubicBezTo>
                  <a:pt x="206" y="39"/>
                  <a:pt x="206" y="39"/>
                  <a:pt x="206" y="39"/>
                </a:cubicBezTo>
                <a:cubicBezTo>
                  <a:pt x="187" y="39"/>
                  <a:pt x="187" y="39"/>
                  <a:pt x="187" y="39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187" y="114"/>
                  <a:pt x="187" y="120"/>
                  <a:pt x="187" y="123"/>
                </a:cubicBezTo>
                <a:cubicBezTo>
                  <a:pt x="188" y="126"/>
                  <a:pt x="188" y="128"/>
                  <a:pt x="189" y="131"/>
                </a:cubicBezTo>
                <a:close/>
                <a:moveTo>
                  <a:pt x="119" y="75"/>
                </a:moveTo>
                <a:cubicBezTo>
                  <a:pt x="119" y="66"/>
                  <a:pt x="120" y="58"/>
                  <a:pt x="121" y="53"/>
                </a:cubicBezTo>
                <a:cubicBezTo>
                  <a:pt x="123" y="48"/>
                  <a:pt x="126" y="43"/>
                  <a:pt x="130" y="40"/>
                </a:cubicBezTo>
                <a:cubicBezTo>
                  <a:pt x="134" y="37"/>
                  <a:pt x="139" y="35"/>
                  <a:pt x="146" y="35"/>
                </a:cubicBezTo>
                <a:cubicBezTo>
                  <a:pt x="151" y="35"/>
                  <a:pt x="156" y="36"/>
                  <a:pt x="159" y="38"/>
                </a:cubicBezTo>
                <a:cubicBezTo>
                  <a:pt x="163" y="40"/>
                  <a:pt x="166" y="43"/>
                  <a:pt x="168" y="46"/>
                </a:cubicBezTo>
                <a:cubicBezTo>
                  <a:pt x="170" y="50"/>
                  <a:pt x="172" y="53"/>
                  <a:pt x="173" y="57"/>
                </a:cubicBezTo>
                <a:cubicBezTo>
                  <a:pt x="173" y="60"/>
                  <a:pt x="174" y="66"/>
                  <a:pt x="174" y="73"/>
                </a:cubicBezTo>
                <a:cubicBezTo>
                  <a:pt x="174" y="98"/>
                  <a:pt x="174" y="98"/>
                  <a:pt x="174" y="98"/>
                </a:cubicBezTo>
                <a:cubicBezTo>
                  <a:pt x="174" y="107"/>
                  <a:pt x="173" y="114"/>
                  <a:pt x="173" y="118"/>
                </a:cubicBezTo>
                <a:cubicBezTo>
                  <a:pt x="172" y="122"/>
                  <a:pt x="170" y="126"/>
                  <a:pt x="168" y="130"/>
                </a:cubicBezTo>
                <a:cubicBezTo>
                  <a:pt x="166" y="134"/>
                  <a:pt x="163" y="137"/>
                  <a:pt x="159" y="138"/>
                </a:cubicBezTo>
                <a:cubicBezTo>
                  <a:pt x="155" y="140"/>
                  <a:pt x="151" y="141"/>
                  <a:pt x="147" y="141"/>
                </a:cubicBezTo>
                <a:cubicBezTo>
                  <a:pt x="141" y="141"/>
                  <a:pt x="137" y="140"/>
                  <a:pt x="133" y="139"/>
                </a:cubicBezTo>
                <a:cubicBezTo>
                  <a:pt x="129" y="137"/>
                  <a:pt x="127" y="135"/>
                  <a:pt x="125" y="132"/>
                </a:cubicBezTo>
                <a:cubicBezTo>
                  <a:pt x="122" y="129"/>
                  <a:pt x="121" y="125"/>
                  <a:pt x="120" y="121"/>
                </a:cubicBezTo>
                <a:cubicBezTo>
                  <a:pt x="119" y="116"/>
                  <a:pt x="119" y="110"/>
                  <a:pt x="119" y="101"/>
                </a:cubicBezTo>
                <a:lnTo>
                  <a:pt x="119" y="75"/>
                </a:lnTo>
                <a:close/>
                <a:moveTo>
                  <a:pt x="137" y="114"/>
                </a:moveTo>
                <a:cubicBezTo>
                  <a:pt x="137" y="120"/>
                  <a:pt x="141" y="125"/>
                  <a:pt x="146" y="125"/>
                </a:cubicBezTo>
                <a:cubicBezTo>
                  <a:pt x="151" y="125"/>
                  <a:pt x="156" y="120"/>
                  <a:pt x="156" y="114"/>
                </a:cubicBezTo>
                <a:cubicBezTo>
                  <a:pt x="156" y="62"/>
                  <a:pt x="156" y="62"/>
                  <a:pt x="156" y="62"/>
                </a:cubicBezTo>
                <a:cubicBezTo>
                  <a:pt x="156" y="56"/>
                  <a:pt x="151" y="52"/>
                  <a:pt x="146" y="52"/>
                </a:cubicBezTo>
                <a:cubicBezTo>
                  <a:pt x="141" y="52"/>
                  <a:pt x="137" y="56"/>
                  <a:pt x="137" y="62"/>
                </a:cubicBezTo>
                <a:lnTo>
                  <a:pt x="137" y="114"/>
                </a:lnTo>
                <a:close/>
                <a:moveTo>
                  <a:pt x="73" y="141"/>
                </a:moveTo>
                <a:cubicBezTo>
                  <a:pt x="95" y="141"/>
                  <a:pt x="95" y="141"/>
                  <a:pt x="95" y="141"/>
                </a:cubicBezTo>
                <a:cubicBezTo>
                  <a:pt x="95" y="65"/>
                  <a:pt x="95" y="65"/>
                  <a:pt x="95" y="65"/>
                </a:cubicBezTo>
                <a:cubicBezTo>
                  <a:pt x="121" y="0"/>
                  <a:pt x="121" y="0"/>
                  <a:pt x="121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83" y="48"/>
                  <a:pt x="83" y="48"/>
                  <a:pt x="83" y="48"/>
                </a:cubicBezTo>
                <a:cubicBezTo>
                  <a:pt x="69" y="0"/>
                  <a:pt x="69" y="0"/>
                  <a:pt x="69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73" y="65"/>
                  <a:pt x="73" y="65"/>
                  <a:pt x="73" y="65"/>
                </a:cubicBezTo>
                <a:lnTo>
                  <a:pt x="73" y="141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04" name="Freeform 13">
            <a:extLst>
              <a:ext uri="{FF2B5EF4-FFF2-40B4-BE49-F238E27FC236}">
                <a16:creationId xmlns:a16="http://schemas.microsoft.com/office/drawing/2014/main" id="{9FDB9822-E15C-A46F-EA2F-4EEA801DEC74}"/>
              </a:ext>
            </a:extLst>
          </p:cNvPr>
          <p:cNvSpPr>
            <a:spLocks/>
          </p:cNvSpPr>
          <p:nvPr/>
        </p:nvSpPr>
        <p:spPr bwMode="auto">
          <a:xfrm>
            <a:off x="5801027" y="3772814"/>
            <a:ext cx="265731" cy="254226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05" name="Freeform 9">
            <a:extLst>
              <a:ext uri="{FF2B5EF4-FFF2-40B4-BE49-F238E27FC236}">
                <a16:creationId xmlns:a16="http://schemas.microsoft.com/office/drawing/2014/main" id="{7D5B94CE-9E67-E48C-44A5-E7C9C2C7074B}"/>
              </a:ext>
            </a:extLst>
          </p:cNvPr>
          <p:cNvSpPr>
            <a:spLocks noEditPoints="1"/>
          </p:cNvSpPr>
          <p:nvPr/>
        </p:nvSpPr>
        <p:spPr bwMode="auto">
          <a:xfrm>
            <a:off x="5794223" y="4148564"/>
            <a:ext cx="279339" cy="267244"/>
          </a:xfrm>
          <a:custGeom>
            <a:avLst/>
            <a:gdLst>
              <a:gd name="T0" fmla="*/ 333 w 360"/>
              <a:gd name="T1" fmla="*/ 0 h 360"/>
              <a:gd name="T2" fmla="*/ 26 w 360"/>
              <a:gd name="T3" fmla="*/ 0 h 360"/>
              <a:gd name="T4" fmla="*/ 0 w 360"/>
              <a:gd name="T5" fmla="*/ 25 h 360"/>
              <a:gd name="T6" fmla="*/ 0 w 360"/>
              <a:gd name="T7" fmla="*/ 334 h 360"/>
              <a:gd name="T8" fmla="*/ 26 w 360"/>
              <a:gd name="T9" fmla="*/ 360 h 360"/>
              <a:gd name="T10" fmla="*/ 333 w 360"/>
              <a:gd name="T11" fmla="*/ 360 h 360"/>
              <a:gd name="T12" fmla="*/ 360 w 360"/>
              <a:gd name="T13" fmla="*/ 334 h 360"/>
              <a:gd name="T14" fmla="*/ 360 w 360"/>
              <a:gd name="T15" fmla="*/ 25 h 360"/>
              <a:gd name="T16" fmla="*/ 333 w 360"/>
              <a:gd name="T17" fmla="*/ 0 h 360"/>
              <a:gd name="T18" fmla="*/ 109 w 360"/>
              <a:gd name="T19" fmla="*/ 301 h 360"/>
              <a:gd name="T20" fmla="*/ 54 w 360"/>
              <a:gd name="T21" fmla="*/ 301 h 360"/>
              <a:gd name="T22" fmla="*/ 54 w 360"/>
              <a:gd name="T23" fmla="*/ 138 h 360"/>
              <a:gd name="T24" fmla="*/ 109 w 360"/>
              <a:gd name="T25" fmla="*/ 138 h 360"/>
              <a:gd name="T26" fmla="*/ 109 w 360"/>
              <a:gd name="T27" fmla="*/ 301 h 360"/>
              <a:gd name="T28" fmla="*/ 82 w 360"/>
              <a:gd name="T29" fmla="*/ 116 h 360"/>
              <a:gd name="T30" fmla="*/ 81 w 360"/>
              <a:gd name="T31" fmla="*/ 116 h 360"/>
              <a:gd name="T32" fmla="*/ 51 w 360"/>
              <a:gd name="T33" fmla="*/ 88 h 360"/>
              <a:gd name="T34" fmla="*/ 82 w 360"/>
              <a:gd name="T35" fmla="*/ 60 h 360"/>
              <a:gd name="T36" fmla="*/ 112 w 360"/>
              <a:gd name="T37" fmla="*/ 88 h 360"/>
              <a:gd name="T38" fmla="*/ 82 w 360"/>
              <a:gd name="T39" fmla="*/ 116 h 360"/>
              <a:gd name="T40" fmla="*/ 305 w 360"/>
              <a:gd name="T41" fmla="*/ 301 h 360"/>
              <a:gd name="T42" fmla="*/ 251 w 360"/>
              <a:gd name="T43" fmla="*/ 301 h 360"/>
              <a:gd name="T44" fmla="*/ 251 w 360"/>
              <a:gd name="T45" fmla="*/ 214 h 360"/>
              <a:gd name="T46" fmla="*/ 223 w 360"/>
              <a:gd name="T47" fmla="*/ 177 h 360"/>
              <a:gd name="T48" fmla="*/ 195 w 360"/>
              <a:gd name="T49" fmla="*/ 197 h 360"/>
              <a:gd name="T50" fmla="*/ 193 w 360"/>
              <a:gd name="T51" fmla="*/ 210 h 360"/>
              <a:gd name="T52" fmla="*/ 193 w 360"/>
              <a:gd name="T53" fmla="*/ 301 h 360"/>
              <a:gd name="T54" fmla="*/ 139 w 360"/>
              <a:gd name="T55" fmla="*/ 301 h 360"/>
              <a:gd name="T56" fmla="*/ 139 w 360"/>
              <a:gd name="T57" fmla="*/ 138 h 360"/>
              <a:gd name="T58" fmla="*/ 193 w 360"/>
              <a:gd name="T59" fmla="*/ 138 h 360"/>
              <a:gd name="T60" fmla="*/ 193 w 360"/>
              <a:gd name="T61" fmla="*/ 161 h 360"/>
              <a:gd name="T62" fmla="*/ 242 w 360"/>
              <a:gd name="T63" fmla="*/ 135 h 360"/>
              <a:gd name="T64" fmla="*/ 305 w 360"/>
              <a:gd name="T65" fmla="*/ 208 h 360"/>
              <a:gd name="T66" fmla="*/ 305 w 360"/>
              <a:gd name="T67" fmla="*/ 301 h 360"/>
              <a:gd name="T68" fmla="*/ 193 w 360"/>
              <a:gd name="T69" fmla="*/ 162 h 360"/>
              <a:gd name="T70" fmla="*/ 193 w 360"/>
              <a:gd name="T71" fmla="*/ 161 h 360"/>
              <a:gd name="T72" fmla="*/ 193 w 360"/>
              <a:gd name="T73" fmla="*/ 1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0" h="360">
                <a:moveTo>
                  <a:pt x="333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1"/>
                  <a:pt x="0" y="25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48"/>
                  <a:pt x="12" y="360"/>
                  <a:pt x="26" y="360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348" y="360"/>
                  <a:pt x="360" y="348"/>
                  <a:pt x="360" y="334"/>
                </a:cubicBezTo>
                <a:cubicBezTo>
                  <a:pt x="360" y="25"/>
                  <a:pt x="360" y="25"/>
                  <a:pt x="360" y="25"/>
                </a:cubicBezTo>
                <a:cubicBezTo>
                  <a:pt x="360" y="11"/>
                  <a:pt x="348" y="0"/>
                  <a:pt x="333" y="0"/>
                </a:cubicBezTo>
                <a:close/>
                <a:moveTo>
                  <a:pt x="109" y="301"/>
                </a:moveTo>
                <a:cubicBezTo>
                  <a:pt x="54" y="301"/>
                  <a:pt x="54" y="301"/>
                  <a:pt x="54" y="301"/>
                </a:cubicBezTo>
                <a:cubicBezTo>
                  <a:pt x="54" y="138"/>
                  <a:pt x="54" y="138"/>
                  <a:pt x="54" y="138"/>
                </a:cubicBezTo>
                <a:cubicBezTo>
                  <a:pt x="109" y="138"/>
                  <a:pt x="109" y="138"/>
                  <a:pt x="109" y="138"/>
                </a:cubicBezTo>
                <a:lnTo>
                  <a:pt x="109" y="301"/>
                </a:lnTo>
                <a:close/>
                <a:moveTo>
                  <a:pt x="82" y="116"/>
                </a:moveTo>
                <a:cubicBezTo>
                  <a:pt x="81" y="116"/>
                  <a:pt x="81" y="116"/>
                  <a:pt x="81" y="116"/>
                </a:cubicBezTo>
                <a:cubicBezTo>
                  <a:pt x="63" y="116"/>
                  <a:pt x="51" y="104"/>
                  <a:pt x="51" y="88"/>
                </a:cubicBezTo>
                <a:cubicBezTo>
                  <a:pt x="51" y="72"/>
                  <a:pt x="63" y="60"/>
                  <a:pt x="82" y="60"/>
                </a:cubicBezTo>
                <a:cubicBezTo>
                  <a:pt x="101" y="60"/>
                  <a:pt x="112" y="72"/>
                  <a:pt x="112" y="88"/>
                </a:cubicBezTo>
                <a:cubicBezTo>
                  <a:pt x="112" y="104"/>
                  <a:pt x="101" y="116"/>
                  <a:pt x="82" y="116"/>
                </a:cubicBezTo>
                <a:close/>
                <a:moveTo>
                  <a:pt x="305" y="301"/>
                </a:moveTo>
                <a:cubicBezTo>
                  <a:pt x="251" y="301"/>
                  <a:pt x="251" y="301"/>
                  <a:pt x="251" y="301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192"/>
                  <a:pt x="243" y="177"/>
                  <a:pt x="223" y="177"/>
                </a:cubicBezTo>
                <a:cubicBezTo>
                  <a:pt x="208" y="177"/>
                  <a:pt x="199" y="187"/>
                  <a:pt x="195" y="197"/>
                </a:cubicBezTo>
                <a:cubicBezTo>
                  <a:pt x="194" y="200"/>
                  <a:pt x="193" y="205"/>
                  <a:pt x="193" y="210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39" y="301"/>
                  <a:pt x="140" y="154"/>
                  <a:pt x="139" y="138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3" y="161"/>
                  <a:pt x="193" y="161"/>
                  <a:pt x="193" y="161"/>
                </a:cubicBezTo>
                <a:cubicBezTo>
                  <a:pt x="201" y="150"/>
                  <a:pt x="213" y="135"/>
                  <a:pt x="242" y="135"/>
                </a:cubicBezTo>
                <a:cubicBezTo>
                  <a:pt x="278" y="135"/>
                  <a:pt x="305" y="158"/>
                  <a:pt x="305" y="208"/>
                </a:cubicBezTo>
                <a:lnTo>
                  <a:pt x="305" y="301"/>
                </a:lnTo>
                <a:close/>
                <a:moveTo>
                  <a:pt x="193" y="162"/>
                </a:moveTo>
                <a:cubicBezTo>
                  <a:pt x="193" y="162"/>
                  <a:pt x="193" y="162"/>
                  <a:pt x="193" y="161"/>
                </a:cubicBezTo>
                <a:cubicBezTo>
                  <a:pt x="193" y="162"/>
                  <a:pt x="193" y="162"/>
                  <a:pt x="193" y="16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06" name="Group 138">
            <a:extLst>
              <a:ext uri="{FF2B5EF4-FFF2-40B4-BE49-F238E27FC236}">
                <a16:creationId xmlns:a16="http://schemas.microsoft.com/office/drawing/2014/main" id="{83CCDC00-7578-B225-35C6-923114FC7705}"/>
              </a:ext>
            </a:extLst>
          </p:cNvPr>
          <p:cNvGrpSpPr/>
          <p:nvPr/>
        </p:nvGrpSpPr>
        <p:grpSpPr>
          <a:xfrm>
            <a:off x="6427556" y="852320"/>
            <a:ext cx="344890" cy="435455"/>
            <a:chOff x="8604250" y="889000"/>
            <a:chExt cx="701675" cy="927101"/>
          </a:xfrm>
          <a:solidFill>
            <a:srgbClr val="10253F"/>
          </a:solidFill>
        </p:grpSpPr>
        <p:sp>
          <p:nvSpPr>
            <p:cNvPr id="936" name="Freeform 46">
              <a:extLst>
                <a:ext uri="{FF2B5EF4-FFF2-40B4-BE49-F238E27FC236}">
                  <a16:creationId xmlns:a16="http://schemas.microsoft.com/office/drawing/2014/main" id="{427FFBAA-BE83-5E8E-59EC-B91593798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9050" y="1385888"/>
              <a:ext cx="168275" cy="430213"/>
            </a:xfrm>
            <a:custGeom>
              <a:avLst/>
              <a:gdLst>
                <a:gd name="T0" fmla="*/ 28 w 44"/>
                <a:gd name="T1" fmla="*/ 113 h 113"/>
                <a:gd name="T2" fmla="*/ 18 w 44"/>
                <a:gd name="T3" fmla="*/ 113 h 113"/>
                <a:gd name="T4" fmla="*/ 0 w 44"/>
                <a:gd name="T5" fmla="*/ 99 h 113"/>
                <a:gd name="T6" fmla="*/ 0 w 44"/>
                <a:gd name="T7" fmla="*/ 19 h 113"/>
                <a:gd name="T8" fmla="*/ 21 w 44"/>
                <a:gd name="T9" fmla="*/ 0 h 113"/>
                <a:gd name="T10" fmla="*/ 44 w 44"/>
                <a:gd name="T11" fmla="*/ 19 h 113"/>
                <a:gd name="T12" fmla="*/ 44 w 44"/>
                <a:gd name="T13" fmla="*/ 99 h 113"/>
                <a:gd name="T14" fmla="*/ 28 w 44"/>
                <a:gd name="T15" fmla="*/ 113 h 113"/>
                <a:gd name="T16" fmla="*/ 21 w 44"/>
                <a:gd name="T17" fmla="*/ 12 h 113"/>
                <a:gd name="T18" fmla="*/ 12 w 44"/>
                <a:gd name="T19" fmla="*/ 19 h 113"/>
                <a:gd name="T20" fmla="*/ 12 w 44"/>
                <a:gd name="T21" fmla="*/ 99 h 113"/>
                <a:gd name="T22" fmla="*/ 18 w 44"/>
                <a:gd name="T23" fmla="*/ 101 h 113"/>
                <a:gd name="T24" fmla="*/ 28 w 44"/>
                <a:gd name="T25" fmla="*/ 101 h 113"/>
                <a:gd name="T26" fmla="*/ 32 w 44"/>
                <a:gd name="T27" fmla="*/ 99 h 113"/>
                <a:gd name="T28" fmla="*/ 32 w 44"/>
                <a:gd name="T29" fmla="*/ 19 h 113"/>
                <a:gd name="T30" fmla="*/ 21 w 44"/>
                <a:gd name="T31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113">
                  <a:moveTo>
                    <a:pt x="28" y="113"/>
                  </a:moveTo>
                  <a:cubicBezTo>
                    <a:pt x="18" y="113"/>
                    <a:pt x="18" y="113"/>
                    <a:pt x="18" y="113"/>
                  </a:cubicBezTo>
                  <a:cubicBezTo>
                    <a:pt x="8" y="113"/>
                    <a:pt x="0" y="107"/>
                    <a:pt x="0" y="9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21" y="0"/>
                  </a:cubicBezTo>
                  <a:cubicBezTo>
                    <a:pt x="32" y="0"/>
                    <a:pt x="44" y="7"/>
                    <a:pt x="44" y="1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107"/>
                    <a:pt x="38" y="113"/>
                    <a:pt x="28" y="113"/>
                  </a:cubicBezTo>
                  <a:close/>
                  <a:moveTo>
                    <a:pt x="21" y="12"/>
                  </a:moveTo>
                  <a:cubicBezTo>
                    <a:pt x="17" y="12"/>
                    <a:pt x="12" y="14"/>
                    <a:pt x="12" y="1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0"/>
                    <a:pt x="15" y="101"/>
                    <a:pt x="1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32" y="101"/>
                    <a:pt x="32" y="100"/>
                    <a:pt x="32" y="9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4"/>
                    <a:pt x="26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7" name="Freeform 47">
              <a:extLst>
                <a:ext uri="{FF2B5EF4-FFF2-40B4-BE49-F238E27FC236}">
                  <a16:creationId xmlns:a16="http://schemas.microsoft.com/office/drawing/2014/main" id="{0DC6F97B-CB8B-6025-44FE-AD09DC574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4250" y="1011238"/>
              <a:ext cx="411163" cy="420688"/>
            </a:xfrm>
            <a:custGeom>
              <a:avLst/>
              <a:gdLst>
                <a:gd name="T0" fmla="*/ 102 w 108"/>
                <a:gd name="T1" fmla="*/ 111 h 111"/>
                <a:gd name="T2" fmla="*/ 96 w 108"/>
                <a:gd name="T3" fmla="*/ 105 h 111"/>
                <a:gd name="T4" fmla="*/ 96 w 108"/>
                <a:gd name="T5" fmla="*/ 70 h 111"/>
                <a:gd name="T6" fmla="*/ 94 w 108"/>
                <a:gd name="T7" fmla="*/ 68 h 111"/>
                <a:gd name="T8" fmla="*/ 14 w 108"/>
                <a:gd name="T9" fmla="*/ 68 h 111"/>
                <a:gd name="T10" fmla="*/ 0 w 108"/>
                <a:gd name="T11" fmla="*/ 54 h 111"/>
                <a:gd name="T12" fmla="*/ 0 w 108"/>
                <a:gd name="T13" fmla="*/ 14 h 111"/>
                <a:gd name="T14" fmla="*/ 14 w 108"/>
                <a:gd name="T15" fmla="*/ 0 h 111"/>
                <a:gd name="T16" fmla="*/ 22 w 108"/>
                <a:gd name="T17" fmla="*/ 0 h 111"/>
                <a:gd name="T18" fmla="*/ 28 w 108"/>
                <a:gd name="T19" fmla="*/ 6 h 111"/>
                <a:gd name="T20" fmla="*/ 22 w 108"/>
                <a:gd name="T21" fmla="*/ 12 h 111"/>
                <a:gd name="T22" fmla="*/ 14 w 108"/>
                <a:gd name="T23" fmla="*/ 12 h 111"/>
                <a:gd name="T24" fmla="*/ 12 w 108"/>
                <a:gd name="T25" fmla="*/ 14 h 111"/>
                <a:gd name="T26" fmla="*/ 12 w 108"/>
                <a:gd name="T27" fmla="*/ 54 h 111"/>
                <a:gd name="T28" fmla="*/ 14 w 108"/>
                <a:gd name="T29" fmla="*/ 56 h 111"/>
                <a:gd name="T30" fmla="*/ 94 w 108"/>
                <a:gd name="T31" fmla="*/ 56 h 111"/>
                <a:gd name="T32" fmla="*/ 108 w 108"/>
                <a:gd name="T33" fmla="*/ 70 h 111"/>
                <a:gd name="T34" fmla="*/ 108 w 108"/>
                <a:gd name="T35" fmla="*/ 105 h 111"/>
                <a:gd name="T36" fmla="*/ 102 w 108"/>
                <a:gd name="T3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11">
                  <a:moveTo>
                    <a:pt x="102" y="111"/>
                  </a:moveTo>
                  <a:cubicBezTo>
                    <a:pt x="99" y="111"/>
                    <a:pt x="96" y="108"/>
                    <a:pt x="96" y="105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69"/>
                    <a:pt x="95" y="68"/>
                    <a:pt x="9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6" y="68"/>
                    <a:pt x="0" y="62"/>
                    <a:pt x="0" y="5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3"/>
                    <a:pt x="28" y="6"/>
                  </a:cubicBezTo>
                  <a:cubicBezTo>
                    <a:pt x="28" y="9"/>
                    <a:pt x="25" y="12"/>
                    <a:pt x="22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2" y="13"/>
                    <a:pt x="12" y="1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5"/>
                    <a:pt x="13" y="56"/>
                    <a:pt x="14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102" y="56"/>
                    <a:pt x="108" y="62"/>
                    <a:pt x="108" y="70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08" y="108"/>
                    <a:pt x="105" y="111"/>
                    <a:pt x="102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8" name="Freeform 48">
              <a:extLst>
                <a:ext uri="{FF2B5EF4-FFF2-40B4-BE49-F238E27FC236}">
                  <a16:creationId xmlns:a16="http://schemas.microsoft.com/office/drawing/2014/main" id="{DCCCFA21-C8CA-59EE-DC3C-A969ECE9C9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6163" y="889000"/>
              <a:ext cx="593725" cy="258763"/>
            </a:xfrm>
            <a:custGeom>
              <a:avLst/>
              <a:gdLst>
                <a:gd name="T0" fmla="*/ 150 w 156"/>
                <a:gd name="T1" fmla="*/ 68 h 68"/>
                <a:gd name="T2" fmla="*/ 6 w 156"/>
                <a:gd name="T3" fmla="*/ 68 h 68"/>
                <a:gd name="T4" fmla="*/ 0 w 156"/>
                <a:gd name="T5" fmla="*/ 62 h 68"/>
                <a:gd name="T6" fmla="*/ 0 w 156"/>
                <a:gd name="T7" fmla="*/ 6 h 68"/>
                <a:gd name="T8" fmla="*/ 6 w 156"/>
                <a:gd name="T9" fmla="*/ 0 h 68"/>
                <a:gd name="T10" fmla="*/ 150 w 156"/>
                <a:gd name="T11" fmla="*/ 0 h 68"/>
                <a:gd name="T12" fmla="*/ 156 w 156"/>
                <a:gd name="T13" fmla="*/ 6 h 68"/>
                <a:gd name="T14" fmla="*/ 156 w 156"/>
                <a:gd name="T15" fmla="*/ 62 h 68"/>
                <a:gd name="T16" fmla="*/ 150 w 156"/>
                <a:gd name="T17" fmla="*/ 68 h 68"/>
                <a:gd name="T18" fmla="*/ 12 w 156"/>
                <a:gd name="T19" fmla="*/ 56 h 68"/>
                <a:gd name="T20" fmla="*/ 144 w 156"/>
                <a:gd name="T21" fmla="*/ 56 h 68"/>
                <a:gd name="T22" fmla="*/ 144 w 156"/>
                <a:gd name="T23" fmla="*/ 12 h 68"/>
                <a:gd name="T24" fmla="*/ 12 w 156"/>
                <a:gd name="T25" fmla="*/ 12 h 68"/>
                <a:gd name="T26" fmla="*/ 12 w 156"/>
                <a:gd name="T27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" h="68">
                  <a:moveTo>
                    <a:pt x="150" y="68"/>
                  </a:moveTo>
                  <a:cubicBezTo>
                    <a:pt x="6" y="68"/>
                    <a:pt x="6" y="68"/>
                    <a:pt x="6" y="68"/>
                  </a:cubicBezTo>
                  <a:cubicBezTo>
                    <a:pt x="3" y="68"/>
                    <a:pt x="0" y="65"/>
                    <a:pt x="0" y="6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6" y="3"/>
                    <a:pt x="156" y="6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6" y="65"/>
                    <a:pt x="153" y="68"/>
                    <a:pt x="150" y="68"/>
                  </a:cubicBezTo>
                  <a:close/>
                  <a:moveTo>
                    <a:pt x="12" y="56"/>
                  </a:moveTo>
                  <a:cubicBezTo>
                    <a:pt x="144" y="56"/>
                    <a:pt x="144" y="56"/>
                    <a:pt x="144" y="56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9" name="Freeform 49">
              <a:extLst>
                <a:ext uri="{FF2B5EF4-FFF2-40B4-BE49-F238E27FC236}">
                  <a16:creationId xmlns:a16="http://schemas.microsoft.com/office/drawing/2014/main" id="{9D9C9C68-BACB-DAED-54CE-077F38AFB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3850" y="1003300"/>
              <a:ext cx="92075" cy="46038"/>
            </a:xfrm>
            <a:custGeom>
              <a:avLst/>
              <a:gdLst>
                <a:gd name="T0" fmla="*/ 18 w 24"/>
                <a:gd name="T1" fmla="*/ 12 h 12"/>
                <a:gd name="T2" fmla="*/ 6 w 24"/>
                <a:gd name="T3" fmla="*/ 12 h 12"/>
                <a:gd name="T4" fmla="*/ 0 w 24"/>
                <a:gd name="T5" fmla="*/ 6 h 12"/>
                <a:gd name="T6" fmla="*/ 6 w 24"/>
                <a:gd name="T7" fmla="*/ 0 h 12"/>
                <a:gd name="T8" fmla="*/ 18 w 24"/>
                <a:gd name="T9" fmla="*/ 0 h 12"/>
                <a:gd name="T10" fmla="*/ 24 w 24"/>
                <a:gd name="T11" fmla="*/ 6 h 12"/>
                <a:gd name="T12" fmla="*/ 18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6"/>
                  </a:cubicBezTo>
                  <a:cubicBezTo>
                    <a:pt x="24" y="10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07" name="Group 143">
            <a:extLst>
              <a:ext uri="{FF2B5EF4-FFF2-40B4-BE49-F238E27FC236}">
                <a16:creationId xmlns:a16="http://schemas.microsoft.com/office/drawing/2014/main" id="{E08768C7-0EF6-93D3-24CC-C937CA856FB6}"/>
              </a:ext>
            </a:extLst>
          </p:cNvPr>
          <p:cNvGrpSpPr/>
          <p:nvPr/>
        </p:nvGrpSpPr>
        <p:grpSpPr>
          <a:xfrm>
            <a:off x="6460605" y="1429599"/>
            <a:ext cx="278791" cy="341191"/>
            <a:chOff x="9115151" y="579188"/>
            <a:chExt cx="439080" cy="562331"/>
          </a:xfrm>
          <a:solidFill>
            <a:srgbClr val="10253F"/>
          </a:solidFill>
        </p:grpSpPr>
        <p:sp>
          <p:nvSpPr>
            <p:cNvPr id="924" name="Freeform 53">
              <a:extLst>
                <a:ext uri="{FF2B5EF4-FFF2-40B4-BE49-F238E27FC236}">
                  <a16:creationId xmlns:a16="http://schemas.microsoft.com/office/drawing/2014/main" id="{EEA1915D-784F-223C-62BF-8C566604B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4832" y="855539"/>
              <a:ext cx="119399" cy="156952"/>
            </a:xfrm>
            <a:custGeom>
              <a:avLst/>
              <a:gdLst>
                <a:gd name="T0" fmla="*/ 18 w 52"/>
                <a:gd name="T1" fmla="*/ 68 h 68"/>
                <a:gd name="T2" fmla="*/ 6 w 52"/>
                <a:gd name="T3" fmla="*/ 68 h 68"/>
                <a:gd name="T4" fmla="*/ 0 w 52"/>
                <a:gd name="T5" fmla="*/ 62 h 68"/>
                <a:gd name="T6" fmla="*/ 6 w 52"/>
                <a:gd name="T7" fmla="*/ 56 h 68"/>
                <a:gd name="T8" fmla="*/ 18 w 52"/>
                <a:gd name="T9" fmla="*/ 56 h 68"/>
                <a:gd name="T10" fmla="*/ 40 w 52"/>
                <a:gd name="T11" fmla="*/ 34 h 68"/>
                <a:gd name="T12" fmla="*/ 18 w 52"/>
                <a:gd name="T13" fmla="*/ 12 h 68"/>
                <a:gd name="T14" fmla="*/ 6 w 52"/>
                <a:gd name="T15" fmla="*/ 12 h 68"/>
                <a:gd name="T16" fmla="*/ 0 w 52"/>
                <a:gd name="T17" fmla="*/ 6 h 68"/>
                <a:gd name="T18" fmla="*/ 6 w 52"/>
                <a:gd name="T19" fmla="*/ 0 h 68"/>
                <a:gd name="T20" fmla="*/ 18 w 52"/>
                <a:gd name="T21" fmla="*/ 0 h 68"/>
                <a:gd name="T22" fmla="*/ 52 w 52"/>
                <a:gd name="T23" fmla="*/ 34 h 68"/>
                <a:gd name="T24" fmla="*/ 18 w 52"/>
                <a:gd name="T2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68">
                  <a:moveTo>
                    <a:pt x="18" y="68"/>
                  </a:moveTo>
                  <a:cubicBezTo>
                    <a:pt x="6" y="68"/>
                    <a:pt x="6" y="68"/>
                    <a:pt x="6" y="68"/>
                  </a:cubicBezTo>
                  <a:cubicBezTo>
                    <a:pt x="3" y="68"/>
                    <a:pt x="0" y="65"/>
                    <a:pt x="0" y="62"/>
                  </a:cubicBezTo>
                  <a:cubicBezTo>
                    <a:pt x="0" y="59"/>
                    <a:pt x="3" y="56"/>
                    <a:pt x="6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31" y="56"/>
                    <a:pt x="40" y="47"/>
                    <a:pt x="40" y="34"/>
                  </a:cubicBezTo>
                  <a:cubicBezTo>
                    <a:pt x="40" y="21"/>
                    <a:pt x="31" y="12"/>
                    <a:pt x="1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38" y="0"/>
                    <a:pt x="52" y="14"/>
                    <a:pt x="52" y="34"/>
                  </a:cubicBezTo>
                  <a:cubicBezTo>
                    <a:pt x="52" y="54"/>
                    <a:pt x="38" y="68"/>
                    <a:pt x="18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5" name="Freeform 54">
              <a:extLst>
                <a:ext uri="{FF2B5EF4-FFF2-40B4-BE49-F238E27FC236}">
                  <a16:creationId xmlns:a16="http://schemas.microsoft.com/office/drawing/2014/main" id="{6F058135-BB78-06F3-A55B-52E7C8CFD7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42112" y="818949"/>
              <a:ext cx="320644" cy="322570"/>
            </a:xfrm>
            <a:custGeom>
              <a:avLst/>
              <a:gdLst>
                <a:gd name="T0" fmla="*/ 114 w 140"/>
                <a:gd name="T1" fmla="*/ 140 h 140"/>
                <a:gd name="T2" fmla="*/ 26 w 140"/>
                <a:gd name="T3" fmla="*/ 140 h 140"/>
                <a:gd name="T4" fmla="*/ 0 w 140"/>
                <a:gd name="T5" fmla="*/ 114 h 140"/>
                <a:gd name="T6" fmla="*/ 0 w 140"/>
                <a:gd name="T7" fmla="*/ 6 h 140"/>
                <a:gd name="T8" fmla="*/ 6 w 140"/>
                <a:gd name="T9" fmla="*/ 0 h 140"/>
                <a:gd name="T10" fmla="*/ 134 w 140"/>
                <a:gd name="T11" fmla="*/ 0 h 140"/>
                <a:gd name="T12" fmla="*/ 140 w 140"/>
                <a:gd name="T13" fmla="*/ 6 h 140"/>
                <a:gd name="T14" fmla="*/ 140 w 140"/>
                <a:gd name="T15" fmla="*/ 114 h 140"/>
                <a:gd name="T16" fmla="*/ 114 w 140"/>
                <a:gd name="T17" fmla="*/ 140 h 140"/>
                <a:gd name="T18" fmla="*/ 12 w 140"/>
                <a:gd name="T19" fmla="*/ 12 h 140"/>
                <a:gd name="T20" fmla="*/ 12 w 140"/>
                <a:gd name="T21" fmla="*/ 114 h 140"/>
                <a:gd name="T22" fmla="*/ 26 w 140"/>
                <a:gd name="T23" fmla="*/ 128 h 140"/>
                <a:gd name="T24" fmla="*/ 114 w 140"/>
                <a:gd name="T25" fmla="*/ 128 h 140"/>
                <a:gd name="T26" fmla="*/ 128 w 140"/>
                <a:gd name="T27" fmla="*/ 114 h 140"/>
                <a:gd name="T28" fmla="*/ 128 w 140"/>
                <a:gd name="T29" fmla="*/ 12 h 140"/>
                <a:gd name="T30" fmla="*/ 12 w 140"/>
                <a:gd name="T31" fmla="*/ 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0">
                  <a:moveTo>
                    <a:pt x="114" y="140"/>
                  </a:moveTo>
                  <a:cubicBezTo>
                    <a:pt x="26" y="140"/>
                    <a:pt x="26" y="140"/>
                    <a:pt x="26" y="140"/>
                  </a:cubicBezTo>
                  <a:cubicBezTo>
                    <a:pt x="12" y="140"/>
                    <a:pt x="0" y="128"/>
                    <a:pt x="0" y="1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7" y="0"/>
                    <a:pt x="140" y="3"/>
                    <a:pt x="140" y="6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40" y="129"/>
                    <a:pt x="129" y="140"/>
                    <a:pt x="114" y="140"/>
                  </a:cubicBezTo>
                  <a:close/>
                  <a:moveTo>
                    <a:pt x="12" y="12"/>
                  </a:moveTo>
                  <a:cubicBezTo>
                    <a:pt x="12" y="114"/>
                    <a:pt x="12" y="114"/>
                    <a:pt x="12" y="114"/>
                  </a:cubicBezTo>
                  <a:cubicBezTo>
                    <a:pt x="12" y="122"/>
                    <a:pt x="18" y="128"/>
                    <a:pt x="26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22" y="128"/>
                    <a:pt x="128" y="122"/>
                    <a:pt x="128" y="114"/>
                  </a:cubicBezTo>
                  <a:cubicBezTo>
                    <a:pt x="128" y="12"/>
                    <a:pt x="128" y="12"/>
                    <a:pt x="128" y="12"/>
                  </a:cubicBezTo>
                  <a:lnTo>
                    <a:pt x="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6" name="Freeform 55">
              <a:extLst>
                <a:ext uri="{FF2B5EF4-FFF2-40B4-BE49-F238E27FC236}">
                  <a16:creationId xmlns:a16="http://schemas.microsoft.com/office/drawing/2014/main" id="{DE91B60E-3B35-0343-6B03-0331A5295E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6537" y="579188"/>
              <a:ext cx="114584" cy="158878"/>
            </a:xfrm>
            <a:custGeom>
              <a:avLst/>
              <a:gdLst>
                <a:gd name="T0" fmla="*/ 25 w 50"/>
                <a:gd name="T1" fmla="*/ 69 h 69"/>
                <a:gd name="T2" fmla="*/ 25 w 50"/>
                <a:gd name="T3" fmla="*/ 69 h 69"/>
                <a:gd name="T4" fmla="*/ 14 w 50"/>
                <a:gd name="T5" fmla="*/ 67 h 69"/>
                <a:gd name="T6" fmla="*/ 2 w 50"/>
                <a:gd name="T7" fmla="*/ 55 h 69"/>
                <a:gd name="T8" fmla="*/ 2 w 50"/>
                <a:gd name="T9" fmla="*/ 37 h 69"/>
                <a:gd name="T10" fmla="*/ 8 w 50"/>
                <a:gd name="T11" fmla="*/ 29 h 69"/>
                <a:gd name="T12" fmla="*/ 11 w 50"/>
                <a:gd name="T13" fmla="*/ 10 h 69"/>
                <a:gd name="T14" fmla="*/ 12 w 50"/>
                <a:gd name="T15" fmla="*/ 3 h 69"/>
                <a:gd name="T16" fmla="*/ 18 w 50"/>
                <a:gd name="T17" fmla="*/ 1 h 69"/>
                <a:gd name="T18" fmla="*/ 48 w 50"/>
                <a:gd name="T19" fmla="*/ 44 h 69"/>
                <a:gd name="T20" fmla="*/ 25 w 50"/>
                <a:gd name="T21" fmla="*/ 69 h 69"/>
                <a:gd name="T22" fmla="*/ 26 w 50"/>
                <a:gd name="T23" fmla="*/ 18 h 69"/>
                <a:gd name="T24" fmla="*/ 17 w 50"/>
                <a:gd name="T25" fmla="*/ 36 h 69"/>
                <a:gd name="T26" fmla="*/ 13 w 50"/>
                <a:gd name="T27" fmla="*/ 42 h 69"/>
                <a:gd name="T28" fmla="*/ 13 w 50"/>
                <a:gd name="T29" fmla="*/ 50 h 69"/>
                <a:gd name="T30" fmla="*/ 19 w 50"/>
                <a:gd name="T31" fmla="*/ 56 h 69"/>
                <a:gd name="T32" fmla="*/ 25 w 50"/>
                <a:gd name="T33" fmla="*/ 57 h 69"/>
                <a:gd name="T34" fmla="*/ 25 w 50"/>
                <a:gd name="T35" fmla="*/ 57 h 69"/>
                <a:gd name="T36" fmla="*/ 36 w 50"/>
                <a:gd name="T37" fmla="*/ 43 h 69"/>
                <a:gd name="T38" fmla="*/ 26 w 50"/>
                <a:gd name="T39" fmla="*/ 1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69">
                  <a:moveTo>
                    <a:pt x="25" y="69"/>
                  </a:moveTo>
                  <a:cubicBezTo>
                    <a:pt x="25" y="69"/>
                    <a:pt x="25" y="69"/>
                    <a:pt x="25" y="69"/>
                  </a:cubicBezTo>
                  <a:cubicBezTo>
                    <a:pt x="21" y="69"/>
                    <a:pt x="18" y="68"/>
                    <a:pt x="14" y="67"/>
                  </a:cubicBezTo>
                  <a:cubicBezTo>
                    <a:pt x="9" y="64"/>
                    <a:pt x="4" y="60"/>
                    <a:pt x="2" y="55"/>
                  </a:cubicBezTo>
                  <a:cubicBezTo>
                    <a:pt x="0" y="49"/>
                    <a:pt x="0" y="43"/>
                    <a:pt x="2" y="37"/>
                  </a:cubicBezTo>
                  <a:cubicBezTo>
                    <a:pt x="4" y="34"/>
                    <a:pt x="6" y="32"/>
                    <a:pt x="8" y="29"/>
                  </a:cubicBezTo>
                  <a:cubicBezTo>
                    <a:pt x="14" y="22"/>
                    <a:pt x="16" y="18"/>
                    <a:pt x="11" y="10"/>
                  </a:cubicBezTo>
                  <a:cubicBezTo>
                    <a:pt x="10" y="8"/>
                    <a:pt x="10" y="5"/>
                    <a:pt x="12" y="3"/>
                  </a:cubicBezTo>
                  <a:cubicBezTo>
                    <a:pt x="13" y="1"/>
                    <a:pt x="15" y="0"/>
                    <a:pt x="18" y="1"/>
                  </a:cubicBezTo>
                  <a:cubicBezTo>
                    <a:pt x="41" y="6"/>
                    <a:pt x="50" y="27"/>
                    <a:pt x="48" y="44"/>
                  </a:cubicBezTo>
                  <a:cubicBezTo>
                    <a:pt x="46" y="59"/>
                    <a:pt x="37" y="69"/>
                    <a:pt x="25" y="69"/>
                  </a:cubicBezTo>
                  <a:close/>
                  <a:moveTo>
                    <a:pt x="26" y="18"/>
                  </a:moveTo>
                  <a:cubicBezTo>
                    <a:pt x="26" y="26"/>
                    <a:pt x="21" y="32"/>
                    <a:pt x="17" y="36"/>
                  </a:cubicBezTo>
                  <a:cubicBezTo>
                    <a:pt x="16" y="39"/>
                    <a:pt x="14" y="41"/>
                    <a:pt x="13" y="42"/>
                  </a:cubicBezTo>
                  <a:cubicBezTo>
                    <a:pt x="12" y="45"/>
                    <a:pt x="12" y="48"/>
                    <a:pt x="13" y="50"/>
                  </a:cubicBezTo>
                  <a:cubicBezTo>
                    <a:pt x="14" y="53"/>
                    <a:pt x="16" y="54"/>
                    <a:pt x="19" y="56"/>
                  </a:cubicBezTo>
                  <a:cubicBezTo>
                    <a:pt x="21" y="57"/>
                    <a:pt x="23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32" y="57"/>
                    <a:pt x="35" y="49"/>
                    <a:pt x="36" y="43"/>
                  </a:cubicBezTo>
                  <a:cubicBezTo>
                    <a:pt x="37" y="34"/>
                    <a:pt x="34" y="24"/>
                    <a:pt x="2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7" name="Freeform 56">
              <a:extLst>
                <a:ext uri="{FF2B5EF4-FFF2-40B4-BE49-F238E27FC236}">
                  <a16:creationId xmlns:a16="http://schemas.microsoft.com/office/drawing/2014/main" id="{EB2DEB54-A994-D5D7-DBE9-AE0B7F682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8392" y="701476"/>
              <a:ext cx="94364" cy="145397"/>
            </a:xfrm>
            <a:custGeom>
              <a:avLst/>
              <a:gdLst>
                <a:gd name="T0" fmla="*/ 7 w 41"/>
                <a:gd name="T1" fmla="*/ 63 h 63"/>
                <a:gd name="T2" fmla="*/ 4 w 41"/>
                <a:gd name="T3" fmla="*/ 62 h 63"/>
                <a:gd name="T4" fmla="*/ 1 w 41"/>
                <a:gd name="T5" fmla="*/ 54 h 63"/>
                <a:gd name="T6" fmla="*/ 29 w 41"/>
                <a:gd name="T7" fmla="*/ 4 h 63"/>
                <a:gd name="T8" fmla="*/ 37 w 41"/>
                <a:gd name="T9" fmla="*/ 1 h 63"/>
                <a:gd name="T10" fmla="*/ 40 w 41"/>
                <a:gd name="T11" fmla="*/ 9 h 63"/>
                <a:gd name="T12" fmla="*/ 12 w 41"/>
                <a:gd name="T13" fmla="*/ 60 h 63"/>
                <a:gd name="T14" fmla="*/ 7 w 41"/>
                <a:gd name="T1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63">
                  <a:moveTo>
                    <a:pt x="7" y="63"/>
                  </a:moveTo>
                  <a:cubicBezTo>
                    <a:pt x="6" y="63"/>
                    <a:pt x="5" y="63"/>
                    <a:pt x="4" y="62"/>
                  </a:cubicBezTo>
                  <a:cubicBezTo>
                    <a:pt x="1" y="61"/>
                    <a:pt x="0" y="57"/>
                    <a:pt x="1" y="5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1" y="1"/>
                    <a:pt x="34" y="0"/>
                    <a:pt x="37" y="1"/>
                  </a:cubicBezTo>
                  <a:cubicBezTo>
                    <a:pt x="40" y="3"/>
                    <a:pt x="41" y="6"/>
                    <a:pt x="40" y="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2"/>
                    <a:pt x="9" y="63"/>
                    <a:pt x="7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8" name="Freeform 57">
              <a:extLst>
                <a:ext uri="{FF2B5EF4-FFF2-40B4-BE49-F238E27FC236}">
                  <a16:creationId xmlns:a16="http://schemas.microsoft.com/office/drawing/2014/main" id="{EE09DB8C-AB7B-EFE1-FC34-72B60E8CD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6537" y="708216"/>
              <a:ext cx="71254" cy="138657"/>
            </a:xfrm>
            <a:custGeom>
              <a:avLst/>
              <a:gdLst>
                <a:gd name="T0" fmla="*/ 6 w 31"/>
                <a:gd name="T1" fmla="*/ 60 h 60"/>
                <a:gd name="T2" fmla="*/ 4 w 31"/>
                <a:gd name="T3" fmla="*/ 60 h 60"/>
                <a:gd name="T4" fmla="*/ 1 w 31"/>
                <a:gd name="T5" fmla="*/ 52 h 60"/>
                <a:gd name="T6" fmla="*/ 19 w 31"/>
                <a:gd name="T7" fmla="*/ 5 h 60"/>
                <a:gd name="T8" fmla="*/ 26 w 31"/>
                <a:gd name="T9" fmla="*/ 1 h 60"/>
                <a:gd name="T10" fmla="*/ 30 w 31"/>
                <a:gd name="T11" fmla="*/ 9 h 60"/>
                <a:gd name="T12" fmla="*/ 12 w 31"/>
                <a:gd name="T13" fmla="*/ 56 h 60"/>
                <a:gd name="T14" fmla="*/ 6 w 31"/>
                <a:gd name="T1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60">
                  <a:moveTo>
                    <a:pt x="6" y="60"/>
                  </a:moveTo>
                  <a:cubicBezTo>
                    <a:pt x="6" y="60"/>
                    <a:pt x="5" y="60"/>
                    <a:pt x="4" y="60"/>
                  </a:cubicBezTo>
                  <a:cubicBezTo>
                    <a:pt x="1" y="58"/>
                    <a:pt x="0" y="55"/>
                    <a:pt x="1" y="5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2"/>
                    <a:pt x="23" y="0"/>
                    <a:pt x="26" y="1"/>
                  </a:cubicBezTo>
                  <a:cubicBezTo>
                    <a:pt x="29" y="3"/>
                    <a:pt x="31" y="6"/>
                    <a:pt x="30" y="9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9"/>
                    <a:pt x="9" y="60"/>
                    <a:pt x="6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9" name="Freeform 58">
              <a:extLst>
                <a:ext uri="{FF2B5EF4-FFF2-40B4-BE49-F238E27FC236}">
                  <a16:creationId xmlns:a16="http://schemas.microsoft.com/office/drawing/2014/main" id="{2E135BA5-6300-45B3-C30F-7A21DDFC10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5151" y="671626"/>
              <a:ext cx="146360" cy="175247"/>
            </a:xfrm>
            <a:custGeom>
              <a:avLst/>
              <a:gdLst>
                <a:gd name="T0" fmla="*/ 58 w 64"/>
                <a:gd name="T1" fmla="*/ 76 h 76"/>
                <a:gd name="T2" fmla="*/ 58 w 64"/>
                <a:gd name="T3" fmla="*/ 76 h 76"/>
                <a:gd name="T4" fmla="*/ 26 w 64"/>
                <a:gd name="T5" fmla="*/ 76 h 76"/>
                <a:gd name="T6" fmla="*/ 21 w 64"/>
                <a:gd name="T7" fmla="*/ 73 h 76"/>
                <a:gd name="T8" fmla="*/ 5 w 64"/>
                <a:gd name="T9" fmla="*/ 41 h 76"/>
                <a:gd name="T10" fmla="*/ 4 w 64"/>
                <a:gd name="T11" fmla="*/ 39 h 76"/>
                <a:gd name="T12" fmla="*/ 0 w 64"/>
                <a:gd name="T13" fmla="*/ 7 h 76"/>
                <a:gd name="T14" fmla="*/ 3 w 64"/>
                <a:gd name="T15" fmla="*/ 1 h 76"/>
                <a:gd name="T16" fmla="*/ 9 w 64"/>
                <a:gd name="T17" fmla="*/ 1 h 76"/>
                <a:gd name="T18" fmla="*/ 37 w 64"/>
                <a:gd name="T19" fmla="*/ 17 h 76"/>
                <a:gd name="T20" fmla="*/ 39 w 64"/>
                <a:gd name="T21" fmla="*/ 19 h 76"/>
                <a:gd name="T22" fmla="*/ 63 w 64"/>
                <a:gd name="T23" fmla="*/ 67 h 76"/>
                <a:gd name="T24" fmla="*/ 64 w 64"/>
                <a:gd name="T25" fmla="*/ 70 h 76"/>
                <a:gd name="T26" fmla="*/ 58 w 64"/>
                <a:gd name="T27" fmla="*/ 76 h 76"/>
                <a:gd name="T28" fmla="*/ 30 w 64"/>
                <a:gd name="T29" fmla="*/ 64 h 76"/>
                <a:gd name="T30" fmla="*/ 48 w 64"/>
                <a:gd name="T31" fmla="*/ 64 h 76"/>
                <a:gd name="T32" fmla="*/ 29 w 64"/>
                <a:gd name="T33" fmla="*/ 26 h 76"/>
                <a:gd name="T34" fmla="*/ 13 w 64"/>
                <a:gd name="T35" fmla="*/ 17 h 76"/>
                <a:gd name="T36" fmla="*/ 16 w 64"/>
                <a:gd name="T37" fmla="*/ 36 h 76"/>
                <a:gd name="T38" fmla="*/ 30 w 64"/>
                <a:gd name="T39" fmla="*/ 6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76">
                  <a:moveTo>
                    <a:pt x="58" y="76"/>
                  </a:moveTo>
                  <a:cubicBezTo>
                    <a:pt x="58" y="76"/>
                    <a:pt x="58" y="76"/>
                    <a:pt x="58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4" y="76"/>
                    <a:pt x="22" y="75"/>
                    <a:pt x="21" y="73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0"/>
                    <a:pt x="4" y="39"/>
                    <a:pt x="4" y="3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7"/>
                    <a:pt x="39" y="18"/>
                    <a:pt x="39" y="19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8"/>
                    <a:pt x="64" y="69"/>
                    <a:pt x="64" y="70"/>
                  </a:cubicBezTo>
                  <a:cubicBezTo>
                    <a:pt x="64" y="73"/>
                    <a:pt x="61" y="76"/>
                    <a:pt x="58" y="76"/>
                  </a:cubicBezTo>
                  <a:close/>
                  <a:moveTo>
                    <a:pt x="30" y="64"/>
                  </a:moveTo>
                  <a:cubicBezTo>
                    <a:pt x="48" y="64"/>
                    <a:pt x="48" y="64"/>
                    <a:pt x="48" y="64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6" y="36"/>
                    <a:pt x="16" y="36"/>
                    <a:pt x="16" y="36"/>
                  </a:cubicBezTo>
                  <a:lnTo>
                    <a:pt x="3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0" name="Freeform 59">
              <a:extLst>
                <a:ext uri="{FF2B5EF4-FFF2-40B4-BE49-F238E27FC236}">
                  <a16:creationId xmlns:a16="http://schemas.microsoft.com/office/drawing/2014/main" id="{49C506BC-BBFF-C651-344A-75436A53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1891" y="706290"/>
              <a:ext cx="86661" cy="66440"/>
            </a:xfrm>
            <a:custGeom>
              <a:avLst/>
              <a:gdLst>
                <a:gd name="T0" fmla="*/ 7 w 38"/>
                <a:gd name="T1" fmla="*/ 29 h 29"/>
                <a:gd name="T2" fmla="*/ 2 w 38"/>
                <a:gd name="T3" fmla="*/ 26 h 29"/>
                <a:gd name="T4" fmla="*/ 4 w 38"/>
                <a:gd name="T5" fmla="*/ 18 h 29"/>
                <a:gd name="T6" fmla="*/ 28 w 38"/>
                <a:gd name="T7" fmla="*/ 2 h 29"/>
                <a:gd name="T8" fmla="*/ 36 w 38"/>
                <a:gd name="T9" fmla="*/ 4 h 29"/>
                <a:gd name="T10" fmla="*/ 34 w 38"/>
                <a:gd name="T11" fmla="*/ 12 h 29"/>
                <a:gd name="T12" fmla="*/ 10 w 38"/>
                <a:gd name="T13" fmla="*/ 28 h 29"/>
                <a:gd name="T14" fmla="*/ 7 w 38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9">
                  <a:moveTo>
                    <a:pt x="7" y="29"/>
                  </a:moveTo>
                  <a:cubicBezTo>
                    <a:pt x="5" y="29"/>
                    <a:pt x="3" y="28"/>
                    <a:pt x="2" y="26"/>
                  </a:cubicBezTo>
                  <a:cubicBezTo>
                    <a:pt x="0" y="24"/>
                    <a:pt x="1" y="20"/>
                    <a:pt x="4" y="1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0"/>
                    <a:pt x="34" y="1"/>
                    <a:pt x="36" y="4"/>
                  </a:cubicBezTo>
                  <a:cubicBezTo>
                    <a:pt x="38" y="6"/>
                    <a:pt x="37" y="10"/>
                    <a:pt x="34" y="12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9"/>
                    <a:pt x="8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1" name="Freeform 60">
              <a:extLst>
                <a:ext uri="{FF2B5EF4-FFF2-40B4-BE49-F238E27FC236}">
                  <a16:creationId xmlns:a16="http://schemas.microsoft.com/office/drawing/2014/main" id="{2D0773BA-F882-6809-50B2-AEC4A4D7FE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882" y="579188"/>
              <a:ext cx="137694" cy="267685"/>
            </a:xfrm>
            <a:custGeom>
              <a:avLst/>
              <a:gdLst>
                <a:gd name="T0" fmla="*/ 54 w 60"/>
                <a:gd name="T1" fmla="*/ 116 h 116"/>
                <a:gd name="T2" fmla="*/ 6 w 60"/>
                <a:gd name="T3" fmla="*/ 116 h 116"/>
                <a:gd name="T4" fmla="*/ 0 w 60"/>
                <a:gd name="T5" fmla="*/ 110 h 116"/>
                <a:gd name="T6" fmla="*/ 0 w 60"/>
                <a:gd name="T7" fmla="*/ 6 h 116"/>
                <a:gd name="T8" fmla="*/ 6 w 60"/>
                <a:gd name="T9" fmla="*/ 0 h 116"/>
                <a:gd name="T10" fmla="*/ 54 w 60"/>
                <a:gd name="T11" fmla="*/ 0 h 116"/>
                <a:gd name="T12" fmla="*/ 60 w 60"/>
                <a:gd name="T13" fmla="*/ 6 h 116"/>
                <a:gd name="T14" fmla="*/ 60 w 60"/>
                <a:gd name="T15" fmla="*/ 110 h 116"/>
                <a:gd name="T16" fmla="*/ 54 w 60"/>
                <a:gd name="T17" fmla="*/ 116 h 116"/>
                <a:gd name="T18" fmla="*/ 12 w 60"/>
                <a:gd name="T19" fmla="*/ 104 h 116"/>
                <a:gd name="T20" fmla="*/ 48 w 60"/>
                <a:gd name="T21" fmla="*/ 104 h 116"/>
                <a:gd name="T22" fmla="*/ 48 w 60"/>
                <a:gd name="T23" fmla="*/ 12 h 116"/>
                <a:gd name="T24" fmla="*/ 12 w 60"/>
                <a:gd name="T25" fmla="*/ 12 h 116"/>
                <a:gd name="T26" fmla="*/ 12 w 60"/>
                <a:gd name="T27" fmla="*/ 10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116">
                  <a:moveTo>
                    <a:pt x="54" y="116"/>
                  </a:moveTo>
                  <a:cubicBezTo>
                    <a:pt x="6" y="116"/>
                    <a:pt x="6" y="116"/>
                    <a:pt x="6" y="116"/>
                  </a:cubicBezTo>
                  <a:cubicBezTo>
                    <a:pt x="3" y="116"/>
                    <a:pt x="0" y="113"/>
                    <a:pt x="0" y="1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6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0" y="113"/>
                    <a:pt x="57" y="116"/>
                    <a:pt x="54" y="116"/>
                  </a:cubicBezTo>
                  <a:close/>
                  <a:moveTo>
                    <a:pt x="12" y="104"/>
                  </a:moveTo>
                  <a:cubicBezTo>
                    <a:pt x="48" y="104"/>
                    <a:pt x="48" y="104"/>
                    <a:pt x="48" y="10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2" name="Freeform 61">
              <a:extLst>
                <a:ext uri="{FF2B5EF4-FFF2-40B4-BE49-F238E27FC236}">
                  <a16:creationId xmlns:a16="http://schemas.microsoft.com/office/drawing/2014/main" id="{E700A610-2DFA-2DC6-9F44-999321F2B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6767" y="635036"/>
              <a:ext cx="82809" cy="26961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3" name="Freeform 62">
              <a:extLst>
                <a:ext uri="{FF2B5EF4-FFF2-40B4-BE49-F238E27FC236}">
                  <a16:creationId xmlns:a16="http://schemas.microsoft.com/office/drawing/2014/main" id="{0AE7461E-C6F4-827F-3F9B-FD89F7AB1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5062" y="671626"/>
              <a:ext cx="64514" cy="27924"/>
            </a:xfrm>
            <a:custGeom>
              <a:avLst/>
              <a:gdLst>
                <a:gd name="T0" fmla="*/ 22 w 28"/>
                <a:gd name="T1" fmla="*/ 12 h 12"/>
                <a:gd name="T2" fmla="*/ 6 w 28"/>
                <a:gd name="T3" fmla="*/ 12 h 12"/>
                <a:gd name="T4" fmla="*/ 0 w 28"/>
                <a:gd name="T5" fmla="*/ 6 h 12"/>
                <a:gd name="T6" fmla="*/ 6 w 28"/>
                <a:gd name="T7" fmla="*/ 0 h 12"/>
                <a:gd name="T8" fmla="*/ 22 w 28"/>
                <a:gd name="T9" fmla="*/ 0 h 12"/>
                <a:gd name="T10" fmla="*/ 28 w 28"/>
                <a:gd name="T11" fmla="*/ 6 h 12"/>
                <a:gd name="T12" fmla="*/ 22 w 2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2">
                  <a:moveTo>
                    <a:pt x="2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3"/>
                    <a:pt x="28" y="6"/>
                  </a:cubicBezTo>
                  <a:cubicBezTo>
                    <a:pt x="28" y="9"/>
                    <a:pt x="25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4" name="Freeform 63">
              <a:extLst>
                <a:ext uri="{FF2B5EF4-FFF2-40B4-BE49-F238E27FC236}">
                  <a16:creationId xmlns:a16="http://schemas.microsoft.com/office/drawing/2014/main" id="{F914A187-BFAB-D758-2A9C-F9B0DD129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6767" y="708216"/>
              <a:ext cx="82809" cy="27924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5" name="Freeform 64">
              <a:extLst>
                <a:ext uri="{FF2B5EF4-FFF2-40B4-BE49-F238E27FC236}">
                  <a16:creationId xmlns:a16="http://schemas.microsoft.com/office/drawing/2014/main" id="{866EB8EE-0F94-44B6-FEC7-AF9F388E7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5062" y="764064"/>
              <a:ext cx="64514" cy="26961"/>
            </a:xfrm>
            <a:custGeom>
              <a:avLst/>
              <a:gdLst>
                <a:gd name="T0" fmla="*/ 22 w 28"/>
                <a:gd name="T1" fmla="*/ 12 h 12"/>
                <a:gd name="T2" fmla="*/ 6 w 28"/>
                <a:gd name="T3" fmla="*/ 12 h 12"/>
                <a:gd name="T4" fmla="*/ 0 w 28"/>
                <a:gd name="T5" fmla="*/ 6 h 12"/>
                <a:gd name="T6" fmla="*/ 6 w 28"/>
                <a:gd name="T7" fmla="*/ 0 h 12"/>
                <a:gd name="T8" fmla="*/ 22 w 28"/>
                <a:gd name="T9" fmla="*/ 0 h 12"/>
                <a:gd name="T10" fmla="*/ 28 w 28"/>
                <a:gd name="T11" fmla="*/ 6 h 12"/>
                <a:gd name="T12" fmla="*/ 22 w 2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2">
                  <a:moveTo>
                    <a:pt x="2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3"/>
                    <a:pt x="28" y="6"/>
                  </a:cubicBezTo>
                  <a:cubicBezTo>
                    <a:pt x="28" y="9"/>
                    <a:pt x="25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08" name="Group 156">
            <a:extLst>
              <a:ext uri="{FF2B5EF4-FFF2-40B4-BE49-F238E27FC236}">
                <a16:creationId xmlns:a16="http://schemas.microsoft.com/office/drawing/2014/main" id="{F5996DC0-6868-E2CE-451E-5128F83498B3}"/>
              </a:ext>
            </a:extLst>
          </p:cNvPr>
          <p:cNvGrpSpPr/>
          <p:nvPr/>
        </p:nvGrpSpPr>
        <p:grpSpPr>
          <a:xfrm>
            <a:off x="6466818" y="1912614"/>
            <a:ext cx="266366" cy="423502"/>
            <a:chOff x="10294697" y="579188"/>
            <a:chExt cx="337976" cy="562331"/>
          </a:xfrm>
          <a:solidFill>
            <a:srgbClr val="10253F"/>
          </a:solidFill>
        </p:grpSpPr>
        <p:sp>
          <p:nvSpPr>
            <p:cNvPr id="913" name="Freeform 65">
              <a:extLst>
                <a:ext uri="{FF2B5EF4-FFF2-40B4-BE49-F238E27FC236}">
                  <a16:creationId xmlns:a16="http://schemas.microsoft.com/office/drawing/2014/main" id="{274C7519-D76D-FFB0-F69D-0A35898418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94697" y="653331"/>
              <a:ext cx="136731" cy="488188"/>
            </a:xfrm>
            <a:custGeom>
              <a:avLst/>
              <a:gdLst>
                <a:gd name="T0" fmla="*/ 31 w 60"/>
                <a:gd name="T1" fmla="*/ 212 h 212"/>
                <a:gd name="T2" fmla="*/ 0 w 60"/>
                <a:gd name="T3" fmla="*/ 186 h 212"/>
                <a:gd name="T4" fmla="*/ 0 w 60"/>
                <a:gd name="T5" fmla="*/ 54 h 212"/>
                <a:gd name="T6" fmla="*/ 1 w 60"/>
                <a:gd name="T7" fmla="*/ 51 h 212"/>
                <a:gd name="T8" fmla="*/ 25 w 60"/>
                <a:gd name="T9" fmla="*/ 3 h 212"/>
                <a:gd name="T10" fmla="*/ 30 w 60"/>
                <a:gd name="T11" fmla="*/ 0 h 212"/>
                <a:gd name="T12" fmla="*/ 35 w 60"/>
                <a:gd name="T13" fmla="*/ 3 h 212"/>
                <a:gd name="T14" fmla="*/ 59 w 60"/>
                <a:gd name="T15" fmla="*/ 51 h 212"/>
                <a:gd name="T16" fmla="*/ 60 w 60"/>
                <a:gd name="T17" fmla="*/ 54 h 212"/>
                <a:gd name="T18" fmla="*/ 60 w 60"/>
                <a:gd name="T19" fmla="*/ 186 h 212"/>
                <a:gd name="T20" fmla="*/ 31 w 60"/>
                <a:gd name="T21" fmla="*/ 212 h 212"/>
                <a:gd name="T22" fmla="*/ 12 w 60"/>
                <a:gd name="T23" fmla="*/ 55 h 212"/>
                <a:gd name="T24" fmla="*/ 12 w 60"/>
                <a:gd name="T25" fmla="*/ 186 h 212"/>
                <a:gd name="T26" fmla="*/ 31 w 60"/>
                <a:gd name="T27" fmla="*/ 200 h 212"/>
                <a:gd name="T28" fmla="*/ 48 w 60"/>
                <a:gd name="T29" fmla="*/ 186 h 212"/>
                <a:gd name="T30" fmla="*/ 48 w 60"/>
                <a:gd name="T31" fmla="*/ 55 h 212"/>
                <a:gd name="T32" fmla="*/ 30 w 60"/>
                <a:gd name="T33" fmla="*/ 19 h 212"/>
                <a:gd name="T34" fmla="*/ 12 w 60"/>
                <a:gd name="T35" fmla="*/ 5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212">
                  <a:moveTo>
                    <a:pt x="31" y="212"/>
                  </a:moveTo>
                  <a:cubicBezTo>
                    <a:pt x="17" y="212"/>
                    <a:pt x="0" y="201"/>
                    <a:pt x="0" y="1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3"/>
                    <a:pt x="0" y="52"/>
                    <a:pt x="1" y="5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4" y="1"/>
                    <a:pt x="35" y="3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2"/>
                    <a:pt x="60" y="53"/>
                    <a:pt x="60" y="54"/>
                  </a:cubicBezTo>
                  <a:cubicBezTo>
                    <a:pt x="60" y="186"/>
                    <a:pt x="60" y="186"/>
                    <a:pt x="60" y="186"/>
                  </a:cubicBezTo>
                  <a:cubicBezTo>
                    <a:pt x="60" y="201"/>
                    <a:pt x="45" y="212"/>
                    <a:pt x="31" y="212"/>
                  </a:cubicBezTo>
                  <a:close/>
                  <a:moveTo>
                    <a:pt x="12" y="55"/>
                  </a:moveTo>
                  <a:cubicBezTo>
                    <a:pt x="12" y="186"/>
                    <a:pt x="12" y="186"/>
                    <a:pt x="12" y="186"/>
                  </a:cubicBezTo>
                  <a:cubicBezTo>
                    <a:pt x="12" y="193"/>
                    <a:pt x="23" y="200"/>
                    <a:pt x="31" y="200"/>
                  </a:cubicBezTo>
                  <a:cubicBezTo>
                    <a:pt x="39" y="200"/>
                    <a:pt x="48" y="194"/>
                    <a:pt x="48" y="186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30" y="19"/>
                    <a:pt x="30" y="19"/>
                    <a:pt x="30" y="19"/>
                  </a:cubicBezTo>
                  <a:lnTo>
                    <a:pt x="12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4" name="Freeform 66">
              <a:extLst>
                <a:ext uri="{FF2B5EF4-FFF2-40B4-BE49-F238E27FC236}">
                  <a16:creationId xmlns:a16="http://schemas.microsoft.com/office/drawing/2014/main" id="{43D54089-5B55-F73E-EFB2-CD3DF6F53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697" y="1040415"/>
              <a:ext cx="136731" cy="26961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6"/>
                  </a:cubicBezTo>
                  <a:cubicBezTo>
                    <a:pt x="60" y="9"/>
                    <a:pt x="57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5" name="Freeform 67">
              <a:extLst>
                <a:ext uri="{FF2B5EF4-FFF2-40B4-BE49-F238E27FC236}">
                  <a16:creationId xmlns:a16="http://schemas.microsoft.com/office/drawing/2014/main" id="{3FD4ED8A-519A-37B4-CA9C-239E96FC7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697" y="1002862"/>
              <a:ext cx="136731" cy="27924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6"/>
                  </a:cubicBezTo>
                  <a:cubicBezTo>
                    <a:pt x="60" y="9"/>
                    <a:pt x="57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6" name="Freeform 68">
              <a:extLst>
                <a:ext uri="{FF2B5EF4-FFF2-40B4-BE49-F238E27FC236}">
                  <a16:creationId xmlns:a16="http://schemas.microsoft.com/office/drawing/2014/main" id="{415F5E49-8783-A31F-B817-5F7B446CA2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9352" y="579188"/>
              <a:ext cx="173321" cy="562331"/>
            </a:xfrm>
            <a:custGeom>
              <a:avLst/>
              <a:gdLst>
                <a:gd name="T0" fmla="*/ 70 w 76"/>
                <a:gd name="T1" fmla="*/ 244 h 244"/>
                <a:gd name="T2" fmla="*/ 6 w 76"/>
                <a:gd name="T3" fmla="*/ 244 h 244"/>
                <a:gd name="T4" fmla="*/ 0 w 76"/>
                <a:gd name="T5" fmla="*/ 238 h 244"/>
                <a:gd name="T6" fmla="*/ 0 w 76"/>
                <a:gd name="T7" fmla="*/ 6 h 244"/>
                <a:gd name="T8" fmla="*/ 6 w 76"/>
                <a:gd name="T9" fmla="*/ 0 h 244"/>
                <a:gd name="T10" fmla="*/ 70 w 76"/>
                <a:gd name="T11" fmla="*/ 0 h 244"/>
                <a:gd name="T12" fmla="*/ 76 w 76"/>
                <a:gd name="T13" fmla="*/ 6 h 244"/>
                <a:gd name="T14" fmla="*/ 76 w 76"/>
                <a:gd name="T15" fmla="*/ 238 h 244"/>
                <a:gd name="T16" fmla="*/ 70 w 76"/>
                <a:gd name="T17" fmla="*/ 244 h 244"/>
                <a:gd name="T18" fmla="*/ 12 w 76"/>
                <a:gd name="T19" fmla="*/ 232 h 244"/>
                <a:gd name="T20" fmla="*/ 64 w 76"/>
                <a:gd name="T21" fmla="*/ 232 h 244"/>
                <a:gd name="T22" fmla="*/ 64 w 76"/>
                <a:gd name="T23" fmla="*/ 12 h 244"/>
                <a:gd name="T24" fmla="*/ 12 w 76"/>
                <a:gd name="T25" fmla="*/ 12 h 244"/>
                <a:gd name="T26" fmla="*/ 12 w 76"/>
                <a:gd name="T27" fmla="*/ 23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244">
                  <a:moveTo>
                    <a:pt x="70" y="244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3" y="244"/>
                    <a:pt x="0" y="241"/>
                    <a:pt x="0" y="23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3" y="0"/>
                    <a:pt x="76" y="3"/>
                    <a:pt x="76" y="6"/>
                  </a:cubicBezTo>
                  <a:cubicBezTo>
                    <a:pt x="76" y="238"/>
                    <a:pt x="76" y="238"/>
                    <a:pt x="76" y="238"/>
                  </a:cubicBezTo>
                  <a:cubicBezTo>
                    <a:pt x="76" y="241"/>
                    <a:pt x="73" y="244"/>
                    <a:pt x="70" y="244"/>
                  </a:cubicBezTo>
                  <a:close/>
                  <a:moveTo>
                    <a:pt x="12" y="232"/>
                  </a:moveTo>
                  <a:cubicBezTo>
                    <a:pt x="64" y="232"/>
                    <a:pt x="64" y="232"/>
                    <a:pt x="64" y="23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7" name="Freeform 69">
              <a:extLst>
                <a:ext uri="{FF2B5EF4-FFF2-40B4-BE49-F238E27FC236}">
                  <a16:creationId xmlns:a16="http://schemas.microsoft.com/office/drawing/2014/main" id="{CC3C1E92-5E86-A969-56E9-7916A7F68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9352" y="653331"/>
              <a:ext cx="81846" cy="27924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8" name="Freeform 70">
              <a:extLst>
                <a:ext uri="{FF2B5EF4-FFF2-40B4-BE49-F238E27FC236}">
                  <a16:creationId xmlns:a16="http://schemas.microsoft.com/office/drawing/2014/main" id="{2CE5038D-09C3-9C20-F2DF-790D0E4C1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9352" y="744806"/>
              <a:ext cx="81846" cy="27924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9" name="Freeform 71">
              <a:extLst>
                <a:ext uri="{FF2B5EF4-FFF2-40B4-BE49-F238E27FC236}">
                  <a16:creationId xmlns:a16="http://schemas.microsoft.com/office/drawing/2014/main" id="{120EEF27-D8D8-1D04-BADF-405C686BD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9352" y="837244"/>
              <a:ext cx="81846" cy="27924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0" name="Freeform 72">
              <a:extLst>
                <a:ext uri="{FF2B5EF4-FFF2-40B4-BE49-F238E27FC236}">
                  <a16:creationId xmlns:a16="http://schemas.microsoft.com/office/drawing/2014/main" id="{C3C919BB-2618-8DDE-A593-5861DCEB2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9352" y="929682"/>
              <a:ext cx="81846" cy="26961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1" name="Freeform 73">
              <a:extLst>
                <a:ext uri="{FF2B5EF4-FFF2-40B4-BE49-F238E27FC236}">
                  <a16:creationId xmlns:a16="http://schemas.microsoft.com/office/drawing/2014/main" id="{20E3AF33-C9FD-F29E-C186-0553F8EAB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9352" y="1021157"/>
              <a:ext cx="81846" cy="27924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2" name="Freeform 74">
              <a:extLst>
                <a:ext uri="{FF2B5EF4-FFF2-40B4-BE49-F238E27FC236}">
                  <a16:creationId xmlns:a16="http://schemas.microsoft.com/office/drawing/2014/main" id="{C6CD3BD3-DF37-6E6E-B4C6-0B1B46B86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697" y="764064"/>
              <a:ext cx="136731" cy="26961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6"/>
                  </a:cubicBezTo>
                  <a:cubicBezTo>
                    <a:pt x="60" y="9"/>
                    <a:pt x="57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3" name="Freeform 75">
              <a:extLst>
                <a:ext uri="{FF2B5EF4-FFF2-40B4-BE49-F238E27FC236}">
                  <a16:creationId xmlns:a16="http://schemas.microsoft.com/office/drawing/2014/main" id="{CD19D48B-3AD4-D78F-E6ED-F1352318E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9582" y="764064"/>
              <a:ext cx="26961" cy="266722"/>
            </a:xfrm>
            <a:custGeom>
              <a:avLst/>
              <a:gdLst>
                <a:gd name="T0" fmla="*/ 6 w 12"/>
                <a:gd name="T1" fmla="*/ 116 h 116"/>
                <a:gd name="T2" fmla="*/ 0 w 12"/>
                <a:gd name="T3" fmla="*/ 110 h 116"/>
                <a:gd name="T4" fmla="*/ 0 w 12"/>
                <a:gd name="T5" fmla="*/ 6 h 116"/>
                <a:gd name="T6" fmla="*/ 6 w 12"/>
                <a:gd name="T7" fmla="*/ 0 h 116"/>
                <a:gd name="T8" fmla="*/ 12 w 12"/>
                <a:gd name="T9" fmla="*/ 6 h 116"/>
                <a:gd name="T10" fmla="*/ 12 w 12"/>
                <a:gd name="T11" fmla="*/ 110 h 116"/>
                <a:gd name="T12" fmla="*/ 6 w 12"/>
                <a:gd name="T1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6">
                  <a:moveTo>
                    <a:pt x="6" y="116"/>
                  </a:moveTo>
                  <a:cubicBezTo>
                    <a:pt x="3" y="116"/>
                    <a:pt x="0" y="113"/>
                    <a:pt x="0" y="1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3"/>
                    <a:pt x="9" y="116"/>
                    <a:pt x="6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09" name="Group 168">
            <a:extLst>
              <a:ext uri="{FF2B5EF4-FFF2-40B4-BE49-F238E27FC236}">
                <a16:creationId xmlns:a16="http://schemas.microsoft.com/office/drawing/2014/main" id="{D7493B98-910F-B8CC-549B-04A2ABD437F7}"/>
              </a:ext>
            </a:extLst>
          </p:cNvPr>
          <p:cNvGrpSpPr/>
          <p:nvPr/>
        </p:nvGrpSpPr>
        <p:grpSpPr>
          <a:xfrm>
            <a:off x="6461087" y="2477940"/>
            <a:ext cx="277829" cy="205379"/>
            <a:chOff x="8758238" y="1104900"/>
            <a:chExt cx="925512" cy="715963"/>
          </a:xfrm>
          <a:solidFill>
            <a:srgbClr val="10253F"/>
          </a:solidFill>
        </p:grpSpPr>
        <p:sp>
          <p:nvSpPr>
            <p:cNvPr id="908" name="Freeform 87">
              <a:extLst>
                <a:ext uri="{FF2B5EF4-FFF2-40B4-BE49-F238E27FC236}">
                  <a16:creationId xmlns:a16="http://schemas.microsoft.com/office/drawing/2014/main" id="{A0BD3835-2159-A23A-2DBE-5FB0975EED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8238" y="1104900"/>
              <a:ext cx="925512" cy="715963"/>
            </a:xfrm>
            <a:custGeom>
              <a:avLst/>
              <a:gdLst>
                <a:gd name="T0" fmla="*/ 218 w 244"/>
                <a:gd name="T1" fmla="*/ 188 h 188"/>
                <a:gd name="T2" fmla="*/ 26 w 244"/>
                <a:gd name="T3" fmla="*/ 188 h 188"/>
                <a:gd name="T4" fmla="*/ 0 w 244"/>
                <a:gd name="T5" fmla="*/ 162 h 188"/>
                <a:gd name="T6" fmla="*/ 0 w 244"/>
                <a:gd name="T7" fmla="*/ 26 h 188"/>
                <a:gd name="T8" fmla="*/ 26 w 244"/>
                <a:gd name="T9" fmla="*/ 0 h 188"/>
                <a:gd name="T10" fmla="*/ 218 w 244"/>
                <a:gd name="T11" fmla="*/ 0 h 188"/>
                <a:gd name="T12" fmla="*/ 244 w 244"/>
                <a:gd name="T13" fmla="*/ 26 h 188"/>
                <a:gd name="T14" fmla="*/ 244 w 244"/>
                <a:gd name="T15" fmla="*/ 162 h 188"/>
                <a:gd name="T16" fmla="*/ 218 w 244"/>
                <a:gd name="T17" fmla="*/ 188 h 188"/>
                <a:gd name="T18" fmla="*/ 26 w 244"/>
                <a:gd name="T19" fmla="*/ 12 h 188"/>
                <a:gd name="T20" fmla="*/ 12 w 244"/>
                <a:gd name="T21" fmla="*/ 26 h 188"/>
                <a:gd name="T22" fmla="*/ 12 w 244"/>
                <a:gd name="T23" fmla="*/ 162 h 188"/>
                <a:gd name="T24" fmla="*/ 26 w 244"/>
                <a:gd name="T25" fmla="*/ 176 h 188"/>
                <a:gd name="T26" fmla="*/ 218 w 244"/>
                <a:gd name="T27" fmla="*/ 176 h 188"/>
                <a:gd name="T28" fmla="*/ 232 w 244"/>
                <a:gd name="T29" fmla="*/ 162 h 188"/>
                <a:gd name="T30" fmla="*/ 232 w 244"/>
                <a:gd name="T31" fmla="*/ 26 h 188"/>
                <a:gd name="T32" fmla="*/ 218 w 244"/>
                <a:gd name="T33" fmla="*/ 12 h 188"/>
                <a:gd name="T34" fmla="*/ 26 w 244"/>
                <a:gd name="T35" fmla="*/ 1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4" h="188">
                  <a:moveTo>
                    <a:pt x="218" y="188"/>
                  </a:moveTo>
                  <a:cubicBezTo>
                    <a:pt x="26" y="188"/>
                    <a:pt x="26" y="188"/>
                    <a:pt x="26" y="188"/>
                  </a:cubicBezTo>
                  <a:cubicBezTo>
                    <a:pt x="12" y="188"/>
                    <a:pt x="0" y="176"/>
                    <a:pt x="0" y="16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33" y="0"/>
                    <a:pt x="244" y="12"/>
                    <a:pt x="244" y="26"/>
                  </a:cubicBezTo>
                  <a:cubicBezTo>
                    <a:pt x="244" y="162"/>
                    <a:pt x="244" y="162"/>
                    <a:pt x="244" y="162"/>
                  </a:cubicBezTo>
                  <a:cubicBezTo>
                    <a:pt x="244" y="176"/>
                    <a:pt x="233" y="188"/>
                    <a:pt x="218" y="188"/>
                  </a:cubicBezTo>
                  <a:close/>
                  <a:moveTo>
                    <a:pt x="26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12" y="170"/>
                    <a:pt x="19" y="176"/>
                    <a:pt x="26" y="176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26" y="176"/>
                    <a:pt x="232" y="170"/>
                    <a:pt x="232" y="162"/>
                  </a:cubicBezTo>
                  <a:cubicBezTo>
                    <a:pt x="232" y="26"/>
                    <a:pt x="232" y="26"/>
                    <a:pt x="232" y="26"/>
                  </a:cubicBezTo>
                  <a:cubicBezTo>
                    <a:pt x="232" y="18"/>
                    <a:pt x="226" y="12"/>
                    <a:pt x="218" y="12"/>
                  </a:cubicBezTo>
                  <a:lnTo>
                    <a:pt x="2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9" name="Freeform 88">
              <a:extLst>
                <a:ext uri="{FF2B5EF4-FFF2-40B4-BE49-F238E27FC236}">
                  <a16:creationId xmlns:a16="http://schemas.microsoft.com/office/drawing/2014/main" id="{307E108B-E213-32E3-B6C4-F37D57F4D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238" y="1257300"/>
              <a:ext cx="925512" cy="46038"/>
            </a:xfrm>
            <a:custGeom>
              <a:avLst/>
              <a:gdLst>
                <a:gd name="T0" fmla="*/ 238 w 244"/>
                <a:gd name="T1" fmla="*/ 12 h 12"/>
                <a:gd name="T2" fmla="*/ 6 w 244"/>
                <a:gd name="T3" fmla="*/ 12 h 12"/>
                <a:gd name="T4" fmla="*/ 0 w 244"/>
                <a:gd name="T5" fmla="*/ 6 h 12"/>
                <a:gd name="T6" fmla="*/ 6 w 244"/>
                <a:gd name="T7" fmla="*/ 0 h 12"/>
                <a:gd name="T8" fmla="*/ 238 w 244"/>
                <a:gd name="T9" fmla="*/ 0 h 12"/>
                <a:gd name="T10" fmla="*/ 244 w 244"/>
                <a:gd name="T11" fmla="*/ 6 h 12"/>
                <a:gd name="T12" fmla="*/ 238 w 2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2">
                  <a:moveTo>
                    <a:pt x="2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42" y="0"/>
                    <a:pt x="244" y="3"/>
                    <a:pt x="244" y="6"/>
                  </a:cubicBezTo>
                  <a:cubicBezTo>
                    <a:pt x="244" y="9"/>
                    <a:pt x="242" y="12"/>
                    <a:pt x="2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0" name="Freeform 89">
              <a:extLst>
                <a:ext uri="{FF2B5EF4-FFF2-40B4-BE49-F238E27FC236}">
                  <a16:creationId xmlns:a16="http://schemas.microsoft.com/office/drawing/2014/main" id="{09EFEBDB-FF78-69CD-7DCE-B7A0DFDBB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8725" y="1165225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8 h 20"/>
                <a:gd name="T12" fmla="*/ 8 w 20"/>
                <a:gd name="T13" fmla="*/ 10 h 20"/>
                <a:gd name="T14" fmla="*/ 10 w 20"/>
                <a:gd name="T15" fmla="*/ 12 h 20"/>
                <a:gd name="T16" fmla="*/ 12 w 20"/>
                <a:gd name="T17" fmla="*/ 10 h 20"/>
                <a:gd name="T18" fmla="*/ 10 w 20"/>
                <a:gd name="T19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8"/>
                  </a:moveTo>
                  <a:cubicBezTo>
                    <a:pt x="9" y="8"/>
                    <a:pt x="8" y="9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2"/>
                    <a:pt x="12" y="11"/>
                    <a:pt x="12" y="10"/>
                  </a:cubicBezTo>
                  <a:cubicBezTo>
                    <a:pt x="12" y="9"/>
                    <a:pt x="11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1" name="Freeform 90">
              <a:extLst>
                <a:ext uri="{FF2B5EF4-FFF2-40B4-BE49-F238E27FC236}">
                  <a16:creationId xmlns:a16="http://schemas.microsoft.com/office/drawing/2014/main" id="{10271066-A0C2-AB3E-D8D5-CC857272D7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9213" y="1165225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8 h 20"/>
                <a:gd name="T12" fmla="*/ 8 w 20"/>
                <a:gd name="T13" fmla="*/ 10 h 20"/>
                <a:gd name="T14" fmla="*/ 10 w 20"/>
                <a:gd name="T15" fmla="*/ 12 h 20"/>
                <a:gd name="T16" fmla="*/ 12 w 20"/>
                <a:gd name="T17" fmla="*/ 10 h 20"/>
                <a:gd name="T18" fmla="*/ 10 w 20"/>
                <a:gd name="T19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8"/>
                  </a:moveTo>
                  <a:cubicBezTo>
                    <a:pt x="9" y="8"/>
                    <a:pt x="8" y="9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2"/>
                    <a:pt x="12" y="11"/>
                    <a:pt x="12" y="10"/>
                  </a:cubicBezTo>
                  <a:cubicBezTo>
                    <a:pt x="12" y="9"/>
                    <a:pt x="11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2" name="Freeform 91">
              <a:extLst>
                <a:ext uri="{FF2B5EF4-FFF2-40B4-BE49-F238E27FC236}">
                  <a16:creationId xmlns:a16="http://schemas.microsoft.com/office/drawing/2014/main" id="{0C7D0114-4F33-8A27-0459-210F74A65B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31288" y="1165225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8 h 20"/>
                <a:gd name="T12" fmla="*/ 8 w 20"/>
                <a:gd name="T13" fmla="*/ 10 h 20"/>
                <a:gd name="T14" fmla="*/ 10 w 20"/>
                <a:gd name="T15" fmla="*/ 12 h 20"/>
                <a:gd name="T16" fmla="*/ 12 w 20"/>
                <a:gd name="T17" fmla="*/ 10 h 20"/>
                <a:gd name="T18" fmla="*/ 10 w 20"/>
                <a:gd name="T19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8"/>
                  </a:moveTo>
                  <a:cubicBezTo>
                    <a:pt x="9" y="8"/>
                    <a:pt x="8" y="9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2"/>
                    <a:pt x="12" y="11"/>
                    <a:pt x="12" y="10"/>
                  </a:cubicBezTo>
                  <a:cubicBezTo>
                    <a:pt x="12" y="9"/>
                    <a:pt x="11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0" name="Freeform 52">
            <a:extLst>
              <a:ext uri="{FF2B5EF4-FFF2-40B4-BE49-F238E27FC236}">
                <a16:creationId xmlns:a16="http://schemas.microsoft.com/office/drawing/2014/main" id="{A4AAFB8A-E1E7-8EE3-4715-1187100FDC23}"/>
              </a:ext>
            </a:extLst>
          </p:cNvPr>
          <p:cNvSpPr>
            <a:spLocks noEditPoints="1"/>
          </p:cNvSpPr>
          <p:nvPr/>
        </p:nvSpPr>
        <p:spPr bwMode="auto">
          <a:xfrm>
            <a:off x="2712544" y="4652811"/>
            <a:ext cx="298497" cy="218905"/>
          </a:xfrm>
          <a:custGeom>
            <a:avLst/>
            <a:gdLst>
              <a:gd name="T0" fmla="*/ 113 w 128"/>
              <a:gd name="T1" fmla="*/ 0 h 98"/>
              <a:gd name="T2" fmla="*/ 98 w 128"/>
              <a:gd name="T3" fmla="*/ 15 h 98"/>
              <a:gd name="T4" fmla="*/ 103 w 128"/>
              <a:gd name="T5" fmla="*/ 26 h 98"/>
              <a:gd name="T6" fmla="*/ 84 w 128"/>
              <a:gd name="T7" fmla="*/ 54 h 98"/>
              <a:gd name="T8" fmla="*/ 79 w 128"/>
              <a:gd name="T9" fmla="*/ 52 h 98"/>
              <a:gd name="T10" fmla="*/ 66 w 128"/>
              <a:gd name="T11" fmla="*/ 60 h 98"/>
              <a:gd name="T12" fmla="*/ 55 w 128"/>
              <a:gd name="T13" fmla="*/ 54 h 98"/>
              <a:gd name="T14" fmla="*/ 56 w 128"/>
              <a:gd name="T15" fmla="*/ 49 h 98"/>
              <a:gd name="T16" fmla="*/ 41 w 128"/>
              <a:gd name="T17" fmla="*/ 34 h 98"/>
              <a:gd name="T18" fmla="*/ 26 w 128"/>
              <a:gd name="T19" fmla="*/ 49 h 98"/>
              <a:gd name="T20" fmla="*/ 31 w 128"/>
              <a:gd name="T21" fmla="*/ 60 h 98"/>
              <a:gd name="T22" fmla="*/ 23 w 128"/>
              <a:gd name="T23" fmla="*/ 70 h 98"/>
              <a:gd name="T24" fmla="*/ 15 w 128"/>
              <a:gd name="T25" fmla="*/ 68 h 98"/>
              <a:gd name="T26" fmla="*/ 0 w 128"/>
              <a:gd name="T27" fmla="*/ 83 h 98"/>
              <a:gd name="T28" fmla="*/ 15 w 128"/>
              <a:gd name="T29" fmla="*/ 98 h 98"/>
              <a:gd name="T30" fmla="*/ 30 w 128"/>
              <a:gd name="T31" fmla="*/ 83 h 98"/>
              <a:gd name="T32" fmla="*/ 26 w 128"/>
              <a:gd name="T33" fmla="*/ 73 h 98"/>
              <a:gd name="T34" fmla="*/ 34 w 128"/>
              <a:gd name="T35" fmla="*/ 62 h 98"/>
              <a:gd name="T36" fmla="*/ 41 w 128"/>
              <a:gd name="T37" fmla="*/ 64 h 98"/>
              <a:gd name="T38" fmla="*/ 53 w 128"/>
              <a:gd name="T39" fmla="*/ 57 h 98"/>
              <a:gd name="T40" fmla="*/ 64 w 128"/>
              <a:gd name="T41" fmla="*/ 64 h 98"/>
              <a:gd name="T42" fmla="*/ 64 w 128"/>
              <a:gd name="T43" fmla="*/ 68 h 98"/>
              <a:gd name="T44" fmla="*/ 79 w 128"/>
              <a:gd name="T45" fmla="*/ 83 h 98"/>
              <a:gd name="T46" fmla="*/ 94 w 128"/>
              <a:gd name="T47" fmla="*/ 68 h 98"/>
              <a:gd name="T48" fmla="*/ 88 w 128"/>
              <a:gd name="T49" fmla="*/ 56 h 98"/>
              <a:gd name="T50" fmla="*/ 106 w 128"/>
              <a:gd name="T51" fmla="*/ 28 h 98"/>
              <a:gd name="T52" fmla="*/ 113 w 128"/>
              <a:gd name="T53" fmla="*/ 30 h 98"/>
              <a:gd name="T54" fmla="*/ 128 w 128"/>
              <a:gd name="T55" fmla="*/ 15 h 98"/>
              <a:gd name="T56" fmla="*/ 113 w 128"/>
              <a:gd name="T57" fmla="*/ 0 h 98"/>
              <a:gd name="T58" fmla="*/ 15 w 128"/>
              <a:gd name="T59" fmla="*/ 90 h 98"/>
              <a:gd name="T60" fmla="*/ 7 w 128"/>
              <a:gd name="T61" fmla="*/ 83 h 98"/>
              <a:gd name="T62" fmla="*/ 15 w 128"/>
              <a:gd name="T63" fmla="*/ 75 h 98"/>
              <a:gd name="T64" fmla="*/ 22 w 128"/>
              <a:gd name="T65" fmla="*/ 83 h 98"/>
              <a:gd name="T66" fmla="*/ 15 w 128"/>
              <a:gd name="T67" fmla="*/ 90 h 98"/>
              <a:gd name="T68" fmla="*/ 41 w 128"/>
              <a:gd name="T69" fmla="*/ 56 h 98"/>
              <a:gd name="T70" fmla="*/ 34 w 128"/>
              <a:gd name="T71" fmla="*/ 49 h 98"/>
              <a:gd name="T72" fmla="*/ 41 w 128"/>
              <a:gd name="T73" fmla="*/ 41 h 98"/>
              <a:gd name="T74" fmla="*/ 49 w 128"/>
              <a:gd name="T75" fmla="*/ 49 h 98"/>
              <a:gd name="T76" fmla="*/ 41 w 128"/>
              <a:gd name="T77" fmla="*/ 56 h 98"/>
              <a:gd name="T78" fmla="*/ 79 w 128"/>
              <a:gd name="T79" fmla="*/ 75 h 98"/>
              <a:gd name="T80" fmla="*/ 71 w 128"/>
              <a:gd name="T81" fmla="*/ 68 h 98"/>
              <a:gd name="T82" fmla="*/ 79 w 128"/>
              <a:gd name="T83" fmla="*/ 60 h 98"/>
              <a:gd name="T84" fmla="*/ 86 w 128"/>
              <a:gd name="T85" fmla="*/ 68 h 98"/>
              <a:gd name="T86" fmla="*/ 79 w 128"/>
              <a:gd name="T87" fmla="*/ 75 h 98"/>
              <a:gd name="T88" fmla="*/ 113 w 128"/>
              <a:gd name="T89" fmla="*/ 22 h 98"/>
              <a:gd name="T90" fmla="*/ 105 w 128"/>
              <a:gd name="T91" fmla="*/ 15 h 98"/>
              <a:gd name="T92" fmla="*/ 113 w 128"/>
              <a:gd name="T93" fmla="*/ 7 h 98"/>
              <a:gd name="T94" fmla="*/ 120 w 128"/>
              <a:gd name="T95" fmla="*/ 15 h 98"/>
              <a:gd name="T96" fmla="*/ 113 w 128"/>
              <a:gd name="T97" fmla="*/ 22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98">
                <a:moveTo>
                  <a:pt x="113" y="0"/>
                </a:moveTo>
                <a:cubicBezTo>
                  <a:pt x="104" y="0"/>
                  <a:pt x="98" y="7"/>
                  <a:pt x="98" y="15"/>
                </a:cubicBezTo>
                <a:cubicBezTo>
                  <a:pt x="98" y="19"/>
                  <a:pt x="100" y="23"/>
                  <a:pt x="103" y="26"/>
                </a:cubicBezTo>
                <a:cubicBezTo>
                  <a:pt x="84" y="54"/>
                  <a:pt x="84" y="54"/>
                  <a:pt x="84" y="54"/>
                </a:cubicBezTo>
                <a:cubicBezTo>
                  <a:pt x="83" y="53"/>
                  <a:pt x="81" y="52"/>
                  <a:pt x="79" y="52"/>
                </a:cubicBezTo>
                <a:cubicBezTo>
                  <a:pt x="73" y="52"/>
                  <a:pt x="68" y="56"/>
                  <a:pt x="66" y="60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3"/>
                  <a:pt x="56" y="51"/>
                  <a:pt x="56" y="49"/>
                </a:cubicBezTo>
                <a:cubicBezTo>
                  <a:pt x="56" y="40"/>
                  <a:pt x="49" y="34"/>
                  <a:pt x="41" y="34"/>
                </a:cubicBezTo>
                <a:cubicBezTo>
                  <a:pt x="33" y="34"/>
                  <a:pt x="26" y="40"/>
                  <a:pt x="26" y="49"/>
                </a:cubicBezTo>
                <a:cubicBezTo>
                  <a:pt x="26" y="53"/>
                  <a:pt x="28" y="57"/>
                  <a:pt x="31" y="60"/>
                </a:cubicBezTo>
                <a:cubicBezTo>
                  <a:pt x="23" y="70"/>
                  <a:pt x="23" y="70"/>
                  <a:pt x="23" y="70"/>
                </a:cubicBezTo>
                <a:cubicBezTo>
                  <a:pt x="21" y="69"/>
                  <a:pt x="18" y="68"/>
                  <a:pt x="15" y="68"/>
                </a:cubicBezTo>
                <a:cubicBezTo>
                  <a:pt x="6" y="68"/>
                  <a:pt x="0" y="74"/>
                  <a:pt x="0" y="83"/>
                </a:cubicBezTo>
                <a:cubicBezTo>
                  <a:pt x="0" y="91"/>
                  <a:pt x="6" y="98"/>
                  <a:pt x="15" y="98"/>
                </a:cubicBezTo>
                <a:cubicBezTo>
                  <a:pt x="23" y="98"/>
                  <a:pt x="30" y="91"/>
                  <a:pt x="30" y="83"/>
                </a:cubicBezTo>
                <a:cubicBezTo>
                  <a:pt x="30" y="79"/>
                  <a:pt x="28" y="76"/>
                  <a:pt x="26" y="73"/>
                </a:cubicBezTo>
                <a:cubicBezTo>
                  <a:pt x="34" y="62"/>
                  <a:pt x="34" y="62"/>
                  <a:pt x="34" y="62"/>
                </a:cubicBezTo>
                <a:cubicBezTo>
                  <a:pt x="36" y="63"/>
                  <a:pt x="39" y="64"/>
                  <a:pt x="41" y="64"/>
                </a:cubicBezTo>
                <a:cubicBezTo>
                  <a:pt x="46" y="64"/>
                  <a:pt x="51" y="61"/>
                  <a:pt x="53" y="57"/>
                </a:cubicBezTo>
                <a:cubicBezTo>
                  <a:pt x="64" y="64"/>
                  <a:pt x="64" y="64"/>
                  <a:pt x="64" y="64"/>
                </a:cubicBezTo>
                <a:cubicBezTo>
                  <a:pt x="64" y="65"/>
                  <a:pt x="64" y="66"/>
                  <a:pt x="64" y="68"/>
                </a:cubicBezTo>
                <a:cubicBezTo>
                  <a:pt x="64" y="76"/>
                  <a:pt x="70" y="83"/>
                  <a:pt x="79" y="83"/>
                </a:cubicBezTo>
                <a:cubicBezTo>
                  <a:pt x="87" y="83"/>
                  <a:pt x="94" y="76"/>
                  <a:pt x="94" y="68"/>
                </a:cubicBezTo>
                <a:cubicBezTo>
                  <a:pt x="94" y="63"/>
                  <a:pt x="91" y="58"/>
                  <a:pt x="88" y="56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8" y="29"/>
                  <a:pt x="110" y="30"/>
                  <a:pt x="113" y="30"/>
                </a:cubicBezTo>
                <a:cubicBezTo>
                  <a:pt x="121" y="30"/>
                  <a:pt x="128" y="23"/>
                  <a:pt x="128" y="15"/>
                </a:cubicBezTo>
                <a:cubicBezTo>
                  <a:pt x="128" y="7"/>
                  <a:pt x="121" y="0"/>
                  <a:pt x="113" y="0"/>
                </a:cubicBezTo>
                <a:close/>
                <a:moveTo>
                  <a:pt x="15" y="90"/>
                </a:moveTo>
                <a:cubicBezTo>
                  <a:pt x="11" y="90"/>
                  <a:pt x="7" y="87"/>
                  <a:pt x="7" y="83"/>
                </a:cubicBezTo>
                <a:cubicBezTo>
                  <a:pt x="7" y="78"/>
                  <a:pt x="11" y="75"/>
                  <a:pt x="15" y="75"/>
                </a:cubicBezTo>
                <a:cubicBezTo>
                  <a:pt x="19" y="75"/>
                  <a:pt x="22" y="78"/>
                  <a:pt x="22" y="83"/>
                </a:cubicBezTo>
                <a:cubicBezTo>
                  <a:pt x="22" y="87"/>
                  <a:pt x="19" y="90"/>
                  <a:pt x="15" y="90"/>
                </a:cubicBezTo>
                <a:close/>
                <a:moveTo>
                  <a:pt x="41" y="56"/>
                </a:moveTo>
                <a:cubicBezTo>
                  <a:pt x="37" y="56"/>
                  <a:pt x="34" y="53"/>
                  <a:pt x="34" y="49"/>
                </a:cubicBezTo>
                <a:cubicBezTo>
                  <a:pt x="34" y="45"/>
                  <a:pt x="37" y="41"/>
                  <a:pt x="41" y="41"/>
                </a:cubicBezTo>
                <a:cubicBezTo>
                  <a:pt x="45" y="41"/>
                  <a:pt x="49" y="45"/>
                  <a:pt x="49" y="49"/>
                </a:cubicBezTo>
                <a:cubicBezTo>
                  <a:pt x="49" y="53"/>
                  <a:pt x="45" y="56"/>
                  <a:pt x="41" y="56"/>
                </a:cubicBezTo>
                <a:close/>
                <a:moveTo>
                  <a:pt x="79" y="75"/>
                </a:moveTo>
                <a:cubicBezTo>
                  <a:pt x="75" y="75"/>
                  <a:pt x="71" y="72"/>
                  <a:pt x="71" y="68"/>
                </a:cubicBezTo>
                <a:cubicBezTo>
                  <a:pt x="71" y="63"/>
                  <a:pt x="75" y="60"/>
                  <a:pt x="79" y="60"/>
                </a:cubicBezTo>
                <a:cubicBezTo>
                  <a:pt x="83" y="60"/>
                  <a:pt x="86" y="63"/>
                  <a:pt x="86" y="68"/>
                </a:cubicBezTo>
                <a:cubicBezTo>
                  <a:pt x="86" y="72"/>
                  <a:pt x="83" y="75"/>
                  <a:pt x="79" y="75"/>
                </a:cubicBezTo>
                <a:close/>
                <a:moveTo>
                  <a:pt x="113" y="22"/>
                </a:moveTo>
                <a:cubicBezTo>
                  <a:pt x="108" y="22"/>
                  <a:pt x="105" y="19"/>
                  <a:pt x="105" y="15"/>
                </a:cubicBezTo>
                <a:cubicBezTo>
                  <a:pt x="105" y="11"/>
                  <a:pt x="108" y="7"/>
                  <a:pt x="113" y="7"/>
                </a:cubicBezTo>
                <a:cubicBezTo>
                  <a:pt x="117" y="7"/>
                  <a:pt x="120" y="11"/>
                  <a:pt x="120" y="15"/>
                </a:cubicBezTo>
                <a:cubicBezTo>
                  <a:pt x="120" y="19"/>
                  <a:pt x="117" y="22"/>
                  <a:pt x="113" y="2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11" name="Group 34">
            <a:extLst>
              <a:ext uri="{FF2B5EF4-FFF2-40B4-BE49-F238E27FC236}">
                <a16:creationId xmlns:a16="http://schemas.microsoft.com/office/drawing/2014/main" id="{1AD38078-6456-1A4D-40E8-46BDB0799952}"/>
              </a:ext>
            </a:extLst>
          </p:cNvPr>
          <p:cNvGrpSpPr/>
          <p:nvPr/>
        </p:nvGrpSpPr>
        <p:grpSpPr>
          <a:xfrm>
            <a:off x="6472084" y="3218035"/>
            <a:ext cx="255833" cy="322828"/>
            <a:chOff x="10275888" y="1001713"/>
            <a:chExt cx="371475" cy="490537"/>
          </a:xfrm>
          <a:solidFill>
            <a:srgbClr val="10253F"/>
          </a:solidFill>
        </p:grpSpPr>
        <p:sp>
          <p:nvSpPr>
            <p:cNvPr id="900" name="Freeform 13">
              <a:extLst>
                <a:ext uri="{FF2B5EF4-FFF2-40B4-BE49-F238E27FC236}">
                  <a16:creationId xmlns:a16="http://schemas.microsoft.com/office/drawing/2014/main" id="{31B51F0A-57F5-F307-3137-845FC1E24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1" name="Freeform 14">
              <a:extLst>
                <a:ext uri="{FF2B5EF4-FFF2-40B4-BE49-F238E27FC236}">
                  <a16:creationId xmlns:a16="http://schemas.microsoft.com/office/drawing/2014/main" id="{CAA3EA8C-3099-C8AE-6839-712864BAF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2" name="Freeform 15">
              <a:extLst>
                <a:ext uri="{FF2B5EF4-FFF2-40B4-BE49-F238E27FC236}">
                  <a16:creationId xmlns:a16="http://schemas.microsoft.com/office/drawing/2014/main" id="{27B9D5CB-260F-AD1F-DBA3-4D4A31722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3" name="Freeform 16">
              <a:extLst>
                <a:ext uri="{FF2B5EF4-FFF2-40B4-BE49-F238E27FC236}">
                  <a16:creationId xmlns:a16="http://schemas.microsoft.com/office/drawing/2014/main" id="{ABDF36FC-0B62-FA32-43AF-CCF0DFA1D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4" name="Freeform 17">
              <a:extLst>
                <a:ext uri="{FF2B5EF4-FFF2-40B4-BE49-F238E27FC236}">
                  <a16:creationId xmlns:a16="http://schemas.microsoft.com/office/drawing/2014/main" id="{C559F7D2-4F44-178A-BF13-2A3748595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5" name="Freeform 18">
              <a:extLst>
                <a:ext uri="{FF2B5EF4-FFF2-40B4-BE49-F238E27FC236}">
                  <a16:creationId xmlns:a16="http://schemas.microsoft.com/office/drawing/2014/main" id="{C7EF6C0B-1BF9-01D6-A61D-DCC328191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6" name="Freeform 19">
              <a:extLst>
                <a:ext uri="{FF2B5EF4-FFF2-40B4-BE49-F238E27FC236}">
                  <a16:creationId xmlns:a16="http://schemas.microsoft.com/office/drawing/2014/main" id="{DF088668-213D-C599-C44A-747749D06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7" name="Freeform 20">
              <a:extLst>
                <a:ext uri="{FF2B5EF4-FFF2-40B4-BE49-F238E27FC236}">
                  <a16:creationId xmlns:a16="http://schemas.microsoft.com/office/drawing/2014/main" id="{DFA69BF1-280E-C991-6BF8-EBD7CBF46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12" name="Group 43">
            <a:extLst>
              <a:ext uri="{FF2B5EF4-FFF2-40B4-BE49-F238E27FC236}">
                <a16:creationId xmlns:a16="http://schemas.microsoft.com/office/drawing/2014/main" id="{803867BE-4BC7-5F78-6BDE-F5E5832970CC}"/>
              </a:ext>
            </a:extLst>
          </p:cNvPr>
          <p:cNvGrpSpPr/>
          <p:nvPr/>
        </p:nvGrpSpPr>
        <p:grpSpPr>
          <a:xfrm>
            <a:off x="6429995" y="2825143"/>
            <a:ext cx="340012" cy="251068"/>
            <a:chOff x="9945687" y="1014413"/>
            <a:chExt cx="454026" cy="350837"/>
          </a:xfrm>
          <a:solidFill>
            <a:srgbClr val="10253F"/>
          </a:solidFill>
        </p:grpSpPr>
        <p:sp>
          <p:nvSpPr>
            <p:cNvPr id="898" name="Freeform 24">
              <a:extLst>
                <a:ext uri="{FF2B5EF4-FFF2-40B4-BE49-F238E27FC236}">
                  <a16:creationId xmlns:a16="http://schemas.microsoft.com/office/drawing/2014/main" id="{523335FF-9351-6C52-03B2-531419A1C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5687" y="1065213"/>
              <a:ext cx="431800" cy="300037"/>
            </a:xfrm>
            <a:custGeom>
              <a:avLst/>
              <a:gdLst>
                <a:gd name="T0" fmla="*/ 103 w 112"/>
                <a:gd name="T1" fmla="*/ 78 h 78"/>
                <a:gd name="T2" fmla="*/ 9 w 112"/>
                <a:gd name="T3" fmla="*/ 78 h 78"/>
                <a:gd name="T4" fmla="*/ 0 w 112"/>
                <a:gd name="T5" fmla="*/ 69 h 78"/>
                <a:gd name="T6" fmla="*/ 0 w 112"/>
                <a:gd name="T7" fmla="*/ 8 h 78"/>
                <a:gd name="T8" fmla="*/ 9 w 112"/>
                <a:gd name="T9" fmla="*/ 0 h 78"/>
                <a:gd name="T10" fmla="*/ 42 w 112"/>
                <a:gd name="T11" fmla="*/ 0 h 78"/>
                <a:gd name="T12" fmla="*/ 46 w 112"/>
                <a:gd name="T13" fmla="*/ 4 h 78"/>
                <a:gd name="T14" fmla="*/ 42 w 112"/>
                <a:gd name="T15" fmla="*/ 8 h 78"/>
                <a:gd name="T16" fmla="*/ 9 w 112"/>
                <a:gd name="T17" fmla="*/ 8 h 78"/>
                <a:gd name="T18" fmla="*/ 8 w 112"/>
                <a:gd name="T19" fmla="*/ 8 h 78"/>
                <a:gd name="T20" fmla="*/ 8 w 112"/>
                <a:gd name="T21" fmla="*/ 69 h 78"/>
                <a:gd name="T22" fmla="*/ 9 w 112"/>
                <a:gd name="T23" fmla="*/ 70 h 78"/>
                <a:gd name="T24" fmla="*/ 103 w 112"/>
                <a:gd name="T25" fmla="*/ 70 h 78"/>
                <a:gd name="T26" fmla="*/ 104 w 112"/>
                <a:gd name="T27" fmla="*/ 69 h 78"/>
                <a:gd name="T28" fmla="*/ 104 w 112"/>
                <a:gd name="T29" fmla="*/ 43 h 78"/>
                <a:gd name="T30" fmla="*/ 108 w 112"/>
                <a:gd name="T31" fmla="*/ 39 h 78"/>
                <a:gd name="T32" fmla="*/ 112 w 112"/>
                <a:gd name="T33" fmla="*/ 43 h 78"/>
                <a:gd name="T34" fmla="*/ 112 w 112"/>
                <a:gd name="T35" fmla="*/ 69 h 78"/>
                <a:gd name="T36" fmla="*/ 103 w 112"/>
                <a:gd name="T3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78">
                  <a:moveTo>
                    <a:pt x="103" y="78"/>
                  </a:moveTo>
                  <a:cubicBezTo>
                    <a:pt x="9" y="78"/>
                    <a:pt x="9" y="78"/>
                    <a:pt x="9" y="78"/>
                  </a:cubicBezTo>
                  <a:cubicBezTo>
                    <a:pt x="4" y="78"/>
                    <a:pt x="0" y="74"/>
                    <a:pt x="0" y="6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6" y="1"/>
                    <a:pt x="46" y="4"/>
                  </a:cubicBezTo>
                  <a:cubicBezTo>
                    <a:pt x="46" y="6"/>
                    <a:pt x="44" y="8"/>
                    <a:pt x="42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70"/>
                    <a:pt x="8" y="70"/>
                    <a:pt x="9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70"/>
                    <a:pt x="104" y="70"/>
                    <a:pt x="104" y="69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1"/>
                    <a:pt x="105" y="39"/>
                    <a:pt x="108" y="39"/>
                  </a:cubicBezTo>
                  <a:cubicBezTo>
                    <a:pt x="110" y="39"/>
                    <a:pt x="112" y="41"/>
                    <a:pt x="112" y="43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4"/>
                    <a:pt x="108" y="78"/>
                    <a:pt x="103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9" name="Freeform 25">
              <a:extLst>
                <a:ext uri="{FF2B5EF4-FFF2-40B4-BE49-F238E27FC236}">
                  <a16:creationId xmlns:a16="http://schemas.microsoft.com/office/drawing/2014/main" id="{1E6F73D7-A8DE-B151-06AB-E609642E7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0625" y="1014413"/>
              <a:ext cx="319088" cy="288925"/>
            </a:xfrm>
            <a:custGeom>
              <a:avLst/>
              <a:gdLst>
                <a:gd name="T0" fmla="*/ 46 w 83"/>
                <a:gd name="T1" fmla="*/ 58 h 75"/>
                <a:gd name="T2" fmla="*/ 83 w 83"/>
                <a:gd name="T3" fmla="*/ 29 h 75"/>
                <a:gd name="T4" fmla="*/ 46 w 83"/>
                <a:gd name="T5" fmla="*/ 0 h 75"/>
                <a:gd name="T6" fmla="*/ 46 w 83"/>
                <a:gd name="T7" fmla="*/ 20 h 75"/>
                <a:gd name="T8" fmla="*/ 0 w 83"/>
                <a:gd name="T9" fmla="*/ 75 h 75"/>
                <a:gd name="T10" fmla="*/ 46 w 83"/>
                <a:gd name="T11" fmla="*/ 40 h 75"/>
                <a:gd name="T12" fmla="*/ 46 w 83"/>
                <a:gd name="T13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75">
                  <a:moveTo>
                    <a:pt x="46" y="58"/>
                  </a:moveTo>
                  <a:cubicBezTo>
                    <a:pt x="83" y="29"/>
                    <a:pt x="83" y="29"/>
                    <a:pt x="83" y="2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10" y="21"/>
                    <a:pt x="0" y="38"/>
                    <a:pt x="0" y="75"/>
                  </a:cubicBezTo>
                  <a:cubicBezTo>
                    <a:pt x="15" y="43"/>
                    <a:pt x="30" y="41"/>
                    <a:pt x="46" y="40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13" name="Group 46">
            <a:extLst>
              <a:ext uri="{FF2B5EF4-FFF2-40B4-BE49-F238E27FC236}">
                <a16:creationId xmlns:a16="http://schemas.microsoft.com/office/drawing/2014/main" id="{6A284FF1-639B-18DF-9916-40B8AD80A716}"/>
              </a:ext>
            </a:extLst>
          </p:cNvPr>
          <p:cNvGrpSpPr/>
          <p:nvPr/>
        </p:nvGrpSpPr>
        <p:grpSpPr>
          <a:xfrm>
            <a:off x="7118846" y="3333022"/>
            <a:ext cx="338241" cy="305339"/>
            <a:chOff x="10121900" y="790575"/>
            <a:chExt cx="746125" cy="704851"/>
          </a:xfrm>
          <a:solidFill>
            <a:srgbClr val="10253F"/>
          </a:solidFill>
        </p:grpSpPr>
        <p:sp>
          <p:nvSpPr>
            <p:cNvPr id="896" name="Freeform 29">
              <a:extLst>
                <a:ext uri="{FF2B5EF4-FFF2-40B4-BE49-F238E27FC236}">
                  <a16:creationId xmlns:a16="http://schemas.microsoft.com/office/drawing/2014/main" id="{DD328C51-256E-2895-659A-C0386DE6EF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21900" y="947738"/>
              <a:ext cx="746125" cy="547688"/>
            </a:xfrm>
            <a:custGeom>
              <a:avLst/>
              <a:gdLst>
                <a:gd name="T0" fmla="*/ 167 w 196"/>
                <a:gd name="T1" fmla="*/ 35 h 144"/>
                <a:gd name="T2" fmla="*/ 153 w 196"/>
                <a:gd name="T3" fmla="*/ 34 h 144"/>
                <a:gd name="T4" fmla="*/ 136 w 196"/>
                <a:gd name="T5" fmla="*/ 28 h 144"/>
                <a:gd name="T6" fmla="*/ 172 w 196"/>
                <a:gd name="T7" fmla="*/ 28 h 144"/>
                <a:gd name="T8" fmla="*/ 167 w 196"/>
                <a:gd name="T9" fmla="*/ 18 h 144"/>
                <a:gd name="T10" fmla="*/ 167 w 196"/>
                <a:gd name="T11" fmla="*/ 11 h 144"/>
                <a:gd name="T12" fmla="*/ 151 w 196"/>
                <a:gd name="T13" fmla="*/ 8 h 144"/>
                <a:gd name="T14" fmla="*/ 136 w 196"/>
                <a:gd name="T15" fmla="*/ 6 h 144"/>
                <a:gd name="T16" fmla="*/ 122 w 196"/>
                <a:gd name="T17" fmla="*/ 7 h 144"/>
                <a:gd name="T18" fmla="*/ 113 w 196"/>
                <a:gd name="T19" fmla="*/ 10 h 144"/>
                <a:gd name="T20" fmla="*/ 105 w 196"/>
                <a:gd name="T21" fmla="*/ 6 h 144"/>
                <a:gd name="T22" fmla="*/ 105 w 196"/>
                <a:gd name="T23" fmla="*/ 0 h 144"/>
                <a:gd name="T24" fmla="*/ 43 w 196"/>
                <a:gd name="T25" fmla="*/ 0 h 144"/>
                <a:gd name="T26" fmla="*/ 0 w 196"/>
                <a:gd name="T27" fmla="*/ 71 h 144"/>
                <a:gd name="T28" fmla="*/ 108 w 196"/>
                <a:gd name="T29" fmla="*/ 132 h 144"/>
                <a:gd name="T30" fmla="*/ 170 w 196"/>
                <a:gd name="T31" fmla="*/ 126 h 144"/>
                <a:gd name="T32" fmla="*/ 167 w 196"/>
                <a:gd name="T33" fmla="*/ 37 h 144"/>
                <a:gd name="T34" fmla="*/ 76 w 196"/>
                <a:gd name="T35" fmla="*/ 109 h 144"/>
                <a:gd name="T36" fmla="*/ 64 w 196"/>
                <a:gd name="T37" fmla="*/ 110 h 144"/>
                <a:gd name="T38" fmla="*/ 37 w 196"/>
                <a:gd name="T39" fmla="*/ 79 h 144"/>
                <a:gd name="T40" fmla="*/ 53 w 196"/>
                <a:gd name="T41" fmla="*/ 76 h 144"/>
                <a:gd name="T42" fmla="*/ 67 w 196"/>
                <a:gd name="T43" fmla="*/ 84 h 144"/>
                <a:gd name="T44" fmla="*/ 54 w 196"/>
                <a:gd name="T45" fmla="*/ 67 h 144"/>
                <a:gd name="T46" fmla="*/ 59 w 196"/>
                <a:gd name="T47" fmla="*/ 30 h 144"/>
                <a:gd name="T48" fmla="*/ 60 w 196"/>
                <a:gd name="T49" fmla="*/ 22 h 144"/>
                <a:gd name="T50" fmla="*/ 73 w 196"/>
                <a:gd name="T51" fmla="*/ 29 h 144"/>
                <a:gd name="T52" fmla="*/ 95 w 196"/>
                <a:gd name="T53" fmla="*/ 52 h 144"/>
                <a:gd name="T54" fmla="*/ 70 w 196"/>
                <a:gd name="T55" fmla="*/ 48 h 144"/>
                <a:gd name="T56" fmla="*/ 82 w 196"/>
                <a:gd name="T57" fmla="*/ 62 h 144"/>
                <a:gd name="T58" fmla="*/ 76 w 196"/>
                <a:gd name="T59" fmla="*/ 102 h 144"/>
                <a:gd name="T60" fmla="*/ 145 w 196"/>
                <a:gd name="T61" fmla="*/ 108 h 144"/>
                <a:gd name="T62" fmla="*/ 137 w 196"/>
                <a:gd name="T63" fmla="*/ 110 h 144"/>
                <a:gd name="T64" fmla="*/ 118 w 196"/>
                <a:gd name="T65" fmla="*/ 87 h 144"/>
                <a:gd name="T66" fmla="*/ 129 w 196"/>
                <a:gd name="T67" fmla="*/ 85 h 144"/>
                <a:gd name="T68" fmla="*/ 139 w 196"/>
                <a:gd name="T69" fmla="*/ 91 h 144"/>
                <a:gd name="T70" fmla="*/ 129 w 196"/>
                <a:gd name="T71" fmla="*/ 79 h 144"/>
                <a:gd name="T72" fmla="*/ 133 w 196"/>
                <a:gd name="T73" fmla="*/ 53 h 144"/>
                <a:gd name="T74" fmla="*/ 134 w 196"/>
                <a:gd name="T75" fmla="*/ 47 h 144"/>
                <a:gd name="T76" fmla="*/ 143 w 196"/>
                <a:gd name="T77" fmla="*/ 52 h 144"/>
                <a:gd name="T78" fmla="*/ 158 w 196"/>
                <a:gd name="T79" fmla="*/ 68 h 144"/>
                <a:gd name="T80" fmla="*/ 141 w 196"/>
                <a:gd name="T81" fmla="*/ 65 h 144"/>
                <a:gd name="T82" fmla="*/ 150 w 196"/>
                <a:gd name="T83" fmla="*/ 75 h 144"/>
                <a:gd name="T84" fmla="*/ 145 w 196"/>
                <a:gd name="T85" fmla="*/ 10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44">
                  <a:moveTo>
                    <a:pt x="167" y="37"/>
                  </a:moveTo>
                  <a:cubicBezTo>
                    <a:pt x="168" y="36"/>
                    <a:pt x="168" y="35"/>
                    <a:pt x="167" y="35"/>
                  </a:cubicBezTo>
                  <a:cubicBezTo>
                    <a:pt x="167" y="34"/>
                    <a:pt x="167" y="33"/>
                    <a:pt x="167" y="33"/>
                  </a:cubicBezTo>
                  <a:cubicBezTo>
                    <a:pt x="163" y="33"/>
                    <a:pt x="158" y="34"/>
                    <a:pt x="153" y="34"/>
                  </a:cubicBezTo>
                  <a:cubicBezTo>
                    <a:pt x="133" y="34"/>
                    <a:pt x="117" y="26"/>
                    <a:pt x="115" y="17"/>
                  </a:cubicBezTo>
                  <a:cubicBezTo>
                    <a:pt x="122" y="22"/>
                    <a:pt x="132" y="27"/>
                    <a:pt x="136" y="28"/>
                  </a:cubicBezTo>
                  <a:cubicBezTo>
                    <a:pt x="136" y="28"/>
                    <a:pt x="137" y="28"/>
                    <a:pt x="137" y="28"/>
                  </a:cubicBezTo>
                  <a:cubicBezTo>
                    <a:pt x="149" y="33"/>
                    <a:pt x="172" y="28"/>
                    <a:pt x="172" y="28"/>
                  </a:cubicBezTo>
                  <a:cubicBezTo>
                    <a:pt x="172" y="28"/>
                    <a:pt x="173" y="27"/>
                    <a:pt x="171" y="25"/>
                  </a:cubicBezTo>
                  <a:cubicBezTo>
                    <a:pt x="168" y="22"/>
                    <a:pt x="165" y="21"/>
                    <a:pt x="167" y="18"/>
                  </a:cubicBezTo>
                  <a:cubicBezTo>
                    <a:pt x="168" y="16"/>
                    <a:pt x="170" y="14"/>
                    <a:pt x="169" y="12"/>
                  </a:cubicBezTo>
                  <a:cubicBezTo>
                    <a:pt x="169" y="12"/>
                    <a:pt x="168" y="11"/>
                    <a:pt x="167" y="11"/>
                  </a:cubicBezTo>
                  <a:cubicBezTo>
                    <a:pt x="163" y="11"/>
                    <a:pt x="157" y="12"/>
                    <a:pt x="157" y="12"/>
                  </a:cubicBezTo>
                  <a:cubicBezTo>
                    <a:pt x="157" y="12"/>
                    <a:pt x="156" y="9"/>
                    <a:pt x="151" y="8"/>
                  </a:cubicBezTo>
                  <a:cubicBezTo>
                    <a:pt x="147" y="7"/>
                    <a:pt x="140" y="5"/>
                    <a:pt x="136" y="5"/>
                  </a:cubicBezTo>
                  <a:cubicBezTo>
                    <a:pt x="136" y="5"/>
                    <a:pt x="136" y="6"/>
                    <a:pt x="136" y="6"/>
                  </a:cubicBezTo>
                  <a:cubicBezTo>
                    <a:pt x="133" y="7"/>
                    <a:pt x="129" y="10"/>
                    <a:pt x="125" y="9"/>
                  </a:cubicBezTo>
                  <a:cubicBezTo>
                    <a:pt x="123" y="8"/>
                    <a:pt x="122" y="8"/>
                    <a:pt x="122" y="7"/>
                  </a:cubicBezTo>
                  <a:cubicBezTo>
                    <a:pt x="120" y="7"/>
                    <a:pt x="119" y="6"/>
                    <a:pt x="117" y="7"/>
                  </a:cubicBezTo>
                  <a:cubicBezTo>
                    <a:pt x="113" y="7"/>
                    <a:pt x="113" y="10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0" y="8"/>
                    <a:pt x="107" y="7"/>
                    <a:pt x="105" y="6"/>
                  </a:cubicBezTo>
                  <a:cubicBezTo>
                    <a:pt x="106" y="5"/>
                    <a:pt x="106" y="4"/>
                    <a:pt x="104" y="3"/>
                  </a:cubicBezTo>
                  <a:cubicBezTo>
                    <a:pt x="105" y="2"/>
                    <a:pt x="105" y="1"/>
                    <a:pt x="105" y="0"/>
                  </a:cubicBezTo>
                  <a:cubicBezTo>
                    <a:pt x="96" y="2"/>
                    <a:pt x="85" y="3"/>
                    <a:pt x="73" y="3"/>
                  </a:cubicBezTo>
                  <a:cubicBezTo>
                    <a:pt x="62" y="3"/>
                    <a:pt x="51" y="2"/>
                    <a:pt x="43" y="0"/>
                  </a:cubicBezTo>
                  <a:cubicBezTo>
                    <a:pt x="42" y="2"/>
                    <a:pt x="41" y="4"/>
                    <a:pt x="41" y="5"/>
                  </a:cubicBezTo>
                  <a:cubicBezTo>
                    <a:pt x="17" y="17"/>
                    <a:pt x="0" y="42"/>
                    <a:pt x="0" y="71"/>
                  </a:cubicBezTo>
                  <a:cubicBezTo>
                    <a:pt x="0" y="93"/>
                    <a:pt x="10" y="113"/>
                    <a:pt x="26" y="127"/>
                  </a:cubicBezTo>
                  <a:cubicBezTo>
                    <a:pt x="43" y="142"/>
                    <a:pt x="89" y="144"/>
                    <a:pt x="108" y="132"/>
                  </a:cubicBezTo>
                  <a:cubicBezTo>
                    <a:pt x="111" y="131"/>
                    <a:pt x="114" y="128"/>
                    <a:pt x="117" y="126"/>
                  </a:cubicBezTo>
                  <a:cubicBezTo>
                    <a:pt x="132" y="133"/>
                    <a:pt x="158" y="133"/>
                    <a:pt x="170" y="126"/>
                  </a:cubicBezTo>
                  <a:cubicBezTo>
                    <a:pt x="184" y="118"/>
                    <a:pt x="196" y="100"/>
                    <a:pt x="196" y="83"/>
                  </a:cubicBezTo>
                  <a:cubicBezTo>
                    <a:pt x="196" y="62"/>
                    <a:pt x="184" y="45"/>
                    <a:pt x="167" y="37"/>
                  </a:cubicBezTo>
                  <a:close/>
                  <a:moveTo>
                    <a:pt x="76" y="102"/>
                  </a:move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10"/>
                    <a:pt x="75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3" y="110"/>
                    <a:pt x="63" y="109"/>
                    <a:pt x="63" y="102"/>
                  </a:cubicBezTo>
                  <a:cubicBezTo>
                    <a:pt x="47" y="101"/>
                    <a:pt x="38" y="93"/>
                    <a:pt x="37" y="79"/>
                  </a:cubicBezTo>
                  <a:cubicBezTo>
                    <a:pt x="37" y="78"/>
                    <a:pt x="38" y="78"/>
                    <a:pt x="38" y="78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5" y="77"/>
                  </a:cubicBezTo>
                  <a:cubicBezTo>
                    <a:pt x="56" y="84"/>
                    <a:pt x="63" y="84"/>
                    <a:pt x="67" y="84"/>
                  </a:cubicBezTo>
                  <a:cubicBezTo>
                    <a:pt x="69" y="83"/>
                    <a:pt x="70" y="82"/>
                    <a:pt x="70" y="81"/>
                  </a:cubicBezTo>
                  <a:cubicBezTo>
                    <a:pt x="71" y="77"/>
                    <a:pt x="68" y="73"/>
                    <a:pt x="54" y="67"/>
                  </a:cubicBezTo>
                  <a:cubicBezTo>
                    <a:pt x="44" y="62"/>
                    <a:pt x="39" y="60"/>
                    <a:pt x="39" y="52"/>
                  </a:cubicBezTo>
                  <a:cubicBezTo>
                    <a:pt x="38" y="43"/>
                    <a:pt x="45" y="33"/>
                    <a:pt x="59" y="30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2"/>
                    <a:pt x="72" y="22"/>
                    <a:pt x="73" y="29"/>
                  </a:cubicBezTo>
                  <a:cubicBezTo>
                    <a:pt x="87" y="31"/>
                    <a:pt x="96" y="40"/>
                    <a:pt x="96" y="50"/>
                  </a:cubicBezTo>
                  <a:cubicBezTo>
                    <a:pt x="96" y="51"/>
                    <a:pt x="96" y="51"/>
                    <a:pt x="95" y="52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9" y="53"/>
                    <a:pt x="78" y="47"/>
                    <a:pt x="70" y="48"/>
                  </a:cubicBezTo>
                  <a:cubicBezTo>
                    <a:pt x="67" y="48"/>
                    <a:pt x="67" y="50"/>
                    <a:pt x="67" y="51"/>
                  </a:cubicBezTo>
                  <a:cubicBezTo>
                    <a:pt x="67" y="55"/>
                    <a:pt x="72" y="57"/>
                    <a:pt x="82" y="62"/>
                  </a:cubicBezTo>
                  <a:cubicBezTo>
                    <a:pt x="92" y="67"/>
                    <a:pt x="97" y="71"/>
                    <a:pt x="98" y="79"/>
                  </a:cubicBezTo>
                  <a:cubicBezTo>
                    <a:pt x="98" y="90"/>
                    <a:pt x="90" y="99"/>
                    <a:pt x="76" y="102"/>
                  </a:cubicBezTo>
                  <a:close/>
                  <a:moveTo>
                    <a:pt x="145" y="104"/>
                  </a:moveTo>
                  <a:cubicBezTo>
                    <a:pt x="145" y="108"/>
                    <a:pt x="145" y="108"/>
                    <a:pt x="145" y="108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6" y="110"/>
                    <a:pt x="136" y="109"/>
                    <a:pt x="136" y="104"/>
                  </a:cubicBezTo>
                  <a:cubicBezTo>
                    <a:pt x="124" y="103"/>
                    <a:pt x="118" y="97"/>
                    <a:pt x="118" y="87"/>
                  </a:cubicBezTo>
                  <a:cubicBezTo>
                    <a:pt x="118" y="87"/>
                    <a:pt x="118" y="87"/>
                    <a:pt x="119" y="87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30" y="85"/>
                    <a:pt x="130" y="86"/>
                    <a:pt x="130" y="86"/>
                  </a:cubicBezTo>
                  <a:cubicBezTo>
                    <a:pt x="131" y="91"/>
                    <a:pt x="136" y="91"/>
                    <a:pt x="139" y="91"/>
                  </a:cubicBezTo>
                  <a:cubicBezTo>
                    <a:pt x="140" y="90"/>
                    <a:pt x="141" y="90"/>
                    <a:pt x="141" y="89"/>
                  </a:cubicBezTo>
                  <a:cubicBezTo>
                    <a:pt x="142" y="86"/>
                    <a:pt x="140" y="83"/>
                    <a:pt x="129" y="79"/>
                  </a:cubicBezTo>
                  <a:cubicBezTo>
                    <a:pt x="123" y="76"/>
                    <a:pt x="119" y="74"/>
                    <a:pt x="119" y="68"/>
                  </a:cubicBezTo>
                  <a:cubicBezTo>
                    <a:pt x="118" y="62"/>
                    <a:pt x="124" y="55"/>
                    <a:pt x="133" y="53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4" y="47"/>
                    <a:pt x="134" y="47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43" y="47"/>
                    <a:pt x="143" y="47"/>
                    <a:pt x="143" y="52"/>
                  </a:cubicBezTo>
                  <a:cubicBezTo>
                    <a:pt x="153" y="53"/>
                    <a:pt x="159" y="60"/>
                    <a:pt x="160" y="67"/>
                  </a:cubicBezTo>
                  <a:cubicBezTo>
                    <a:pt x="160" y="68"/>
                    <a:pt x="159" y="68"/>
                    <a:pt x="158" y="68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5"/>
                    <a:pt x="141" y="65"/>
                  </a:cubicBezTo>
                  <a:cubicBezTo>
                    <a:pt x="139" y="66"/>
                    <a:pt x="139" y="67"/>
                    <a:pt x="139" y="68"/>
                  </a:cubicBezTo>
                  <a:cubicBezTo>
                    <a:pt x="139" y="70"/>
                    <a:pt x="142" y="72"/>
                    <a:pt x="150" y="75"/>
                  </a:cubicBezTo>
                  <a:cubicBezTo>
                    <a:pt x="157" y="79"/>
                    <a:pt x="160" y="82"/>
                    <a:pt x="161" y="87"/>
                  </a:cubicBezTo>
                  <a:cubicBezTo>
                    <a:pt x="161" y="96"/>
                    <a:pt x="155" y="102"/>
                    <a:pt x="1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7" name="Freeform 30">
              <a:extLst>
                <a:ext uri="{FF2B5EF4-FFF2-40B4-BE49-F238E27FC236}">
                  <a16:creationId xmlns:a16="http://schemas.microsoft.com/office/drawing/2014/main" id="{7AF7CE20-0B1F-D807-808D-6EE289F18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100" y="790575"/>
              <a:ext cx="406400" cy="152400"/>
            </a:xfrm>
            <a:custGeom>
              <a:avLst/>
              <a:gdLst>
                <a:gd name="T0" fmla="*/ 26 w 107"/>
                <a:gd name="T1" fmla="*/ 38 h 40"/>
                <a:gd name="T2" fmla="*/ 50 w 107"/>
                <a:gd name="T3" fmla="*/ 40 h 40"/>
                <a:gd name="T4" fmla="*/ 84 w 107"/>
                <a:gd name="T5" fmla="*/ 37 h 40"/>
                <a:gd name="T6" fmla="*/ 107 w 107"/>
                <a:gd name="T7" fmla="*/ 25 h 40"/>
                <a:gd name="T8" fmla="*/ 102 w 107"/>
                <a:gd name="T9" fmla="*/ 20 h 40"/>
                <a:gd name="T10" fmla="*/ 93 w 107"/>
                <a:gd name="T11" fmla="*/ 12 h 40"/>
                <a:gd name="T12" fmla="*/ 95 w 107"/>
                <a:gd name="T13" fmla="*/ 1 h 40"/>
                <a:gd name="T14" fmla="*/ 91 w 107"/>
                <a:gd name="T15" fmla="*/ 1 h 40"/>
                <a:gd name="T16" fmla="*/ 75 w 107"/>
                <a:gd name="T17" fmla="*/ 7 h 40"/>
                <a:gd name="T18" fmla="*/ 64 w 107"/>
                <a:gd name="T19" fmla="*/ 3 h 40"/>
                <a:gd name="T20" fmla="*/ 40 w 107"/>
                <a:gd name="T21" fmla="*/ 5 h 40"/>
                <a:gd name="T22" fmla="*/ 39 w 107"/>
                <a:gd name="T23" fmla="*/ 6 h 40"/>
                <a:gd name="T24" fmla="*/ 23 w 107"/>
                <a:gd name="T25" fmla="*/ 16 h 40"/>
                <a:gd name="T26" fmla="*/ 17 w 107"/>
                <a:gd name="T27" fmla="*/ 15 h 40"/>
                <a:gd name="T28" fmla="*/ 10 w 107"/>
                <a:gd name="T29" fmla="*/ 16 h 40"/>
                <a:gd name="T30" fmla="*/ 5 w 107"/>
                <a:gd name="T31" fmla="*/ 23 h 40"/>
                <a:gd name="T32" fmla="*/ 0 w 107"/>
                <a:gd name="T33" fmla="*/ 28 h 40"/>
                <a:gd name="T34" fmla="*/ 27 w 107"/>
                <a:gd name="T35" fmla="*/ 38 h 40"/>
                <a:gd name="T36" fmla="*/ 26 w 107"/>
                <a:gd name="T3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40">
                  <a:moveTo>
                    <a:pt x="26" y="38"/>
                  </a:moveTo>
                  <a:cubicBezTo>
                    <a:pt x="33" y="40"/>
                    <a:pt x="42" y="40"/>
                    <a:pt x="50" y="40"/>
                  </a:cubicBezTo>
                  <a:cubicBezTo>
                    <a:pt x="63" y="40"/>
                    <a:pt x="74" y="39"/>
                    <a:pt x="84" y="37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25"/>
                    <a:pt x="107" y="22"/>
                    <a:pt x="102" y="20"/>
                  </a:cubicBezTo>
                  <a:cubicBezTo>
                    <a:pt x="98" y="17"/>
                    <a:pt x="92" y="16"/>
                    <a:pt x="93" y="12"/>
                  </a:cubicBezTo>
                  <a:cubicBezTo>
                    <a:pt x="94" y="8"/>
                    <a:pt x="96" y="3"/>
                    <a:pt x="95" y="1"/>
                  </a:cubicBezTo>
                  <a:cubicBezTo>
                    <a:pt x="94" y="0"/>
                    <a:pt x="93" y="0"/>
                    <a:pt x="91" y="1"/>
                  </a:cubicBezTo>
                  <a:cubicBezTo>
                    <a:pt x="84" y="2"/>
                    <a:pt x="75" y="7"/>
                    <a:pt x="75" y="7"/>
                  </a:cubicBezTo>
                  <a:cubicBezTo>
                    <a:pt x="75" y="7"/>
                    <a:pt x="73" y="3"/>
                    <a:pt x="64" y="3"/>
                  </a:cubicBezTo>
                  <a:cubicBezTo>
                    <a:pt x="57" y="3"/>
                    <a:pt x="45" y="3"/>
                    <a:pt x="40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6" y="8"/>
                    <a:pt x="30" y="16"/>
                    <a:pt x="23" y="16"/>
                  </a:cubicBezTo>
                  <a:cubicBezTo>
                    <a:pt x="21" y="16"/>
                    <a:pt x="19" y="15"/>
                    <a:pt x="17" y="15"/>
                  </a:cubicBezTo>
                  <a:cubicBezTo>
                    <a:pt x="15" y="14"/>
                    <a:pt x="14" y="14"/>
                    <a:pt x="10" y="16"/>
                  </a:cubicBezTo>
                  <a:cubicBezTo>
                    <a:pt x="5" y="19"/>
                    <a:pt x="5" y="23"/>
                    <a:pt x="5" y="23"/>
                  </a:cubicBezTo>
                  <a:cubicBezTo>
                    <a:pt x="5" y="23"/>
                    <a:pt x="0" y="22"/>
                    <a:pt x="0" y="28"/>
                  </a:cubicBezTo>
                  <a:cubicBezTo>
                    <a:pt x="15" y="35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4" name="Freeform 53">
            <a:extLst>
              <a:ext uri="{FF2B5EF4-FFF2-40B4-BE49-F238E27FC236}">
                <a16:creationId xmlns:a16="http://schemas.microsoft.com/office/drawing/2014/main" id="{F0CFFCF0-6196-C69D-BF32-DDDB6E874BC4}"/>
              </a:ext>
            </a:extLst>
          </p:cNvPr>
          <p:cNvSpPr>
            <a:spLocks noEditPoints="1"/>
          </p:cNvSpPr>
          <p:nvPr/>
        </p:nvSpPr>
        <p:spPr bwMode="auto">
          <a:xfrm>
            <a:off x="5742444" y="700088"/>
            <a:ext cx="382895" cy="348043"/>
          </a:xfrm>
          <a:custGeom>
            <a:avLst/>
            <a:gdLst>
              <a:gd name="T0" fmla="*/ 96 w 122"/>
              <a:gd name="T1" fmla="*/ 116 h 116"/>
              <a:gd name="T2" fmla="*/ 94 w 122"/>
              <a:gd name="T3" fmla="*/ 116 h 116"/>
              <a:gd name="T4" fmla="*/ 61 w 122"/>
              <a:gd name="T5" fmla="*/ 100 h 116"/>
              <a:gd name="T6" fmla="*/ 28 w 122"/>
              <a:gd name="T7" fmla="*/ 116 h 116"/>
              <a:gd name="T8" fmla="*/ 24 w 122"/>
              <a:gd name="T9" fmla="*/ 115 h 116"/>
              <a:gd name="T10" fmla="*/ 22 w 122"/>
              <a:gd name="T11" fmla="*/ 111 h 116"/>
              <a:gd name="T12" fmla="*/ 27 w 122"/>
              <a:gd name="T13" fmla="*/ 75 h 116"/>
              <a:gd name="T14" fmla="*/ 2 w 122"/>
              <a:gd name="T15" fmla="*/ 48 h 116"/>
              <a:gd name="T16" fmla="*/ 1 w 122"/>
              <a:gd name="T17" fmla="*/ 44 h 116"/>
              <a:gd name="T18" fmla="*/ 4 w 122"/>
              <a:gd name="T19" fmla="*/ 41 h 116"/>
              <a:gd name="T20" fmla="*/ 40 w 122"/>
              <a:gd name="T21" fmla="*/ 34 h 116"/>
              <a:gd name="T22" fmla="*/ 57 w 122"/>
              <a:gd name="T23" fmla="*/ 2 h 116"/>
              <a:gd name="T24" fmla="*/ 65 w 122"/>
              <a:gd name="T25" fmla="*/ 2 h 116"/>
              <a:gd name="T26" fmla="*/ 82 w 122"/>
              <a:gd name="T27" fmla="*/ 34 h 116"/>
              <a:gd name="T28" fmla="*/ 118 w 122"/>
              <a:gd name="T29" fmla="*/ 41 h 116"/>
              <a:gd name="T30" fmla="*/ 121 w 122"/>
              <a:gd name="T31" fmla="*/ 44 h 116"/>
              <a:gd name="T32" fmla="*/ 120 w 122"/>
              <a:gd name="T33" fmla="*/ 48 h 116"/>
              <a:gd name="T34" fmla="*/ 95 w 122"/>
              <a:gd name="T35" fmla="*/ 75 h 116"/>
              <a:gd name="T36" fmla="*/ 100 w 122"/>
              <a:gd name="T37" fmla="*/ 111 h 116"/>
              <a:gd name="T38" fmla="*/ 98 w 122"/>
              <a:gd name="T39" fmla="*/ 115 h 116"/>
              <a:gd name="T40" fmla="*/ 96 w 122"/>
              <a:gd name="T41" fmla="*/ 116 h 116"/>
              <a:gd name="T42" fmla="*/ 61 w 122"/>
              <a:gd name="T43" fmla="*/ 92 h 116"/>
              <a:gd name="T44" fmla="*/ 63 w 122"/>
              <a:gd name="T45" fmla="*/ 92 h 116"/>
              <a:gd name="T46" fmla="*/ 91 w 122"/>
              <a:gd name="T47" fmla="*/ 105 h 116"/>
              <a:gd name="T48" fmla="*/ 87 w 122"/>
              <a:gd name="T49" fmla="*/ 74 h 116"/>
              <a:gd name="T50" fmla="*/ 88 w 122"/>
              <a:gd name="T51" fmla="*/ 71 h 116"/>
              <a:gd name="T52" fmla="*/ 109 w 122"/>
              <a:gd name="T53" fmla="*/ 48 h 116"/>
              <a:gd name="T54" fmla="*/ 79 w 122"/>
              <a:gd name="T55" fmla="*/ 42 h 116"/>
              <a:gd name="T56" fmla="*/ 76 w 122"/>
              <a:gd name="T57" fmla="*/ 40 h 116"/>
              <a:gd name="T58" fmla="*/ 61 w 122"/>
              <a:gd name="T59" fmla="*/ 12 h 116"/>
              <a:gd name="T60" fmla="*/ 46 w 122"/>
              <a:gd name="T61" fmla="*/ 40 h 116"/>
              <a:gd name="T62" fmla="*/ 43 w 122"/>
              <a:gd name="T63" fmla="*/ 42 h 116"/>
              <a:gd name="T64" fmla="*/ 13 w 122"/>
              <a:gd name="T65" fmla="*/ 48 h 116"/>
              <a:gd name="T66" fmla="*/ 34 w 122"/>
              <a:gd name="T67" fmla="*/ 71 h 116"/>
              <a:gd name="T68" fmla="*/ 35 w 122"/>
              <a:gd name="T69" fmla="*/ 74 h 116"/>
              <a:gd name="T70" fmla="*/ 31 w 122"/>
              <a:gd name="T71" fmla="*/ 105 h 116"/>
              <a:gd name="T72" fmla="*/ 59 w 122"/>
              <a:gd name="T73" fmla="*/ 92 h 116"/>
              <a:gd name="T74" fmla="*/ 61 w 122"/>
              <a:gd name="T75" fmla="*/ 9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2" h="116">
                <a:moveTo>
                  <a:pt x="96" y="116"/>
                </a:moveTo>
                <a:cubicBezTo>
                  <a:pt x="95" y="116"/>
                  <a:pt x="95" y="116"/>
                  <a:pt x="94" y="116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5" y="116"/>
                  <a:pt x="24" y="115"/>
                </a:cubicBezTo>
                <a:cubicBezTo>
                  <a:pt x="23" y="114"/>
                  <a:pt x="22" y="113"/>
                  <a:pt x="22" y="111"/>
                </a:cubicBezTo>
                <a:cubicBezTo>
                  <a:pt x="27" y="75"/>
                  <a:pt x="27" y="75"/>
                  <a:pt x="27" y="75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1" y="44"/>
                </a:cubicBezTo>
                <a:cubicBezTo>
                  <a:pt x="1" y="43"/>
                  <a:pt x="2" y="42"/>
                  <a:pt x="4" y="41"/>
                </a:cubicBezTo>
                <a:cubicBezTo>
                  <a:pt x="40" y="34"/>
                  <a:pt x="40" y="34"/>
                  <a:pt x="40" y="34"/>
                </a:cubicBezTo>
                <a:cubicBezTo>
                  <a:pt x="57" y="2"/>
                  <a:pt x="57" y="2"/>
                  <a:pt x="57" y="2"/>
                </a:cubicBezTo>
                <a:cubicBezTo>
                  <a:pt x="59" y="0"/>
                  <a:pt x="63" y="0"/>
                  <a:pt x="65" y="2"/>
                </a:cubicBezTo>
                <a:cubicBezTo>
                  <a:pt x="82" y="34"/>
                  <a:pt x="82" y="34"/>
                  <a:pt x="82" y="34"/>
                </a:cubicBezTo>
                <a:cubicBezTo>
                  <a:pt x="118" y="41"/>
                  <a:pt x="118" y="41"/>
                  <a:pt x="118" y="41"/>
                </a:cubicBezTo>
                <a:cubicBezTo>
                  <a:pt x="120" y="42"/>
                  <a:pt x="121" y="43"/>
                  <a:pt x="121" y="44"/>
                </a:cubicBezTo>
                <a:cubicBezTo>
                  <a:pt x="122" y="45"/>
                  <a:pt x="121" y="47"/>
                  <a:pt x="120" y="48"/>
                </a:cubicBezTo>
                <a:cubicBezTo>
                  <a:pt x="95" y="75"/>
                  <a:pt x="95" y="75"/>
                  <a:pt x="95" y="75"/>
                </a:cubicBezTo>
                <a:cubicBezTo>
                  <a:pt x="100" y="111"/>
                  <a:pt x="100" y="111"/>
                  <a:pt x="100" y="111"/>
                </a:cubicBezTo>
                <a:cubicBezTo>
                  <a:pt x="100" y="113"/>
                  <a:pt x="99" y="114"/>
                  <a:pt x="98" y="115"/>
                </a:cubicBezTo>
                <a:cubicBezTo>
                  <a:pt x="97" y="116"/>
                  <a:pt x="97" y="116"/>
                  <a:pt x="96" y="116"/>
                </a:cubicBezTo>
                <a:close/>
                <a:moveTo>
                  <a:pt x="61" y="92"/>
                </a:moveTo>
                <a:cubicBezTo>
                  <a:pt x="62" y="92"/>
                  <a:pt x="62" y="92"/>
                  <a:pt x="63" y="92"/>
                </a:cubicBezTo>
                <a:cubicBezTo>
                  <a:pt x="91" y="105"/>
                  <a:pt x="91" y="105"/>
                  <a:pt x="91" y="105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73"/>
                  <a:pt x="87" y="72"/>
                  <a:pt x="88" y="71"/>
                </a:cubicBezTo>
                <a:cubicBezTo>
                  <a:pt x="109" y="48"/>
                  <a:pt x="109" y="48"/>
                  <a:pt x="109" y="48"/>
                </a:cubicBezTo>
                <a:cubicBezTo>
                  <a:pt x="79" y="42"/>
                  <a:pt x="79" y="42"/>
                  <a:pt x="79" y="42"/>
                </a:cubicBezTo>
                <a:cubicBezTo>
                  <a:pt x="78" y="42"/>
                  <a:pt x="77" y="41"/>
                  <a:pt x="76" y="40"/>
                </a:cubicBezTo>
                <a:cubicBezTo>
                  <a:pt x="61" y="12"/>
                  <a:pt x="61" y="12"/>
                  <a:pt x="61" y="12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41"/>
                  <a:pt x="44" y="42"/>
                  <a:pt x="43" y="42"/>
                </a:cubicBezTo>
                <a:cubicBezTo>
                  <a:pt x="13" y="48"/>
                  <a:pt x="13" y="48"/>
                  <a:pt x="13" y="48"/>
                </a:cubicBezTo>
                <a:cubicBezTo>
                  <a:pt x="34" y="71"/>
                  <a:pt x="34" y="71"/>
                  <a:pt x="34" y="71"/>
                </a:cubicBezTo>
                <a:cubicBezTo>
                  <a:pt x="35" y="72"/>
                  <a:pt x="35" y="73"/>
                  <a:pt x="35" y="74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59" y="92"/>
                  <a:pt x="59" y="92"/>
                  <a:pt x="59" y="92"/>
                </a:cubicBezTo>
                <a:cubicBezTo>
                  <a:pt x="60" y="92"/>
                  <a:pt x="60" y="92"/>
                  <a:pt x="61" y="92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15" name="Group 77">
            <a:extLst>
              <a:ext uri="{FF2B5EF4-FFF2-40B4-BE49-F238E27FC236}">
                <a16:creationId xmlns:a16="http://schemas.microsoft.com/office/drawing/2014/main" id="{57B65F82-5702-7125-25EF-7547EEC3A553}"/>
              </a:ext>
            </a:extLst>
          </p:cNvPr>
          <p:cNvGrpSpPr/>
          <p:nvPr/>
        </p:nvGrpSpPr>
        <p:grpSpPr>
          <a:xfrm>
            <a:off x="6461621" y="3682687"/>
            <a:ext cx="276759" cy="298230"/>
            <a:chOff x="9001126" y="2228850"/>
            <a:chExt cx="298450" cy="336550"/>
          </a:xfrm>
          <a:solidFill>
            <a:srgbClr val="10253F"/>
          </a:solidFill>
        </p:grpSpPr>
        <p:sp>
          <p:nvSpPr>
            <p:cNvPr id="894" name="Freeform 81">
              <a:extLst>
                <a:ext uri="{FF2B5EF4-FFF2-40B4-BE49-F238E27FC236}">
                  <a16:creationId xmlns:a16="http://schemas.microsoft.com/office/drawing/2014/main" id="{4EBEF126-3B31-A420-8FD0-7855BA884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1764" y="2228850"/>
              <a:ext cx="255588" cy="257175"/>
            </a:xfrm>
            <a:custGeom>
              <a:avLst/>
              <a:gdLst>
                <a:gd name="T0" fmla="*/ 48 w 96"/>
                <a:gd name="T1" fmla="*/ 96 h 96"/>
                <a:gd name="T2" fmla="*/ 96 w 96"/>
                <a:gd name="T3" fmla="*/ 48 h 96"/>
                <a:gd name="T4" fmla="*/ 48 w 96"/>
                <a:gd name="T5" fmla="*/ 0 h 96"/>
                <a:gd name="T6" fmla="*/ 0 w 96"/>
                <a:gd name="T7" fmla="*/ 48 h 96"/>
                <a:gd name="T8" fmla="*/ 48 w 96"/>
                <a:gd name="T9" fmla="*/ 96 h 96"/>
                <a:gd name="T10" fmla="*/ 48 w 96"/>
                <a:gd name="T11" fmla="*/ 88 h 96"/>
                <a:gd name="T12" fmla="*/ 13 w 96"/>
                <a:gd name="T13" fmla="*/ 67 h 96"/>
                <a:gd name="T14" fmla="*/ 13 w 96"/>
                <a:gd name="T15" fmla="*/ 67 h 96"/>
                <a:gd name="T16" fmla="*/ 17 w 96"/>
                <a:gd name="T17" fmla="*/ 64 h 96"/>
                <a:gd name="T18" fmla="*/ 19 w 96"/>
                <a:gd name="T19" fmla="*/ 57 h 96"/>
                <a:gd name="T20" fmla="*/ 55 w 96"/>
                <a:gd name="T21" fmla="*/ 70 h 96"/>
                <a:gd name="T22" fmla="*/ 58 w 96"/>
                <a:gd name="T23" fmla="*/ 70 h 96"/>
                <a:gd name="T24" fmla="*/ 84 w 96"/>
                <a:gd name="T25" fmla="*/ 65 h 96"/>
                <a:gd name="T26" fmla="*/ 48 w 96"/>
                <a:gd name="T27" fmla="*/ 88 h 96"/>
                <a:gd name="T28" fmla="*/ 48 w 96"/>
                <a:gd name="T29" fmla="*/ 8 h 96"/>
                <a:gd name="T30" fmla="*/ 88 w 96"/>
                <a:gd name="T31" fmla="*/ 48 h 96"/>
                <a:gd name="T32" fmla="*/ 86 w 96"/>
                <a:gd name="T33" fmla="*/ 61 h 96"/>
                <a:gd name="T34" fmla="*/ 56 w 96"/>
                <a:gd name="T35" fmla="*/ 66 h 96"/>
                <a:gd name="T36" fmla="*/ 19 w 96"/>
                <a:gd name="T37" fmla="*/ 51 h 96"/>
                <a:gd name="T38" fmla="*/ 17 w 96"/>
                <a:gd name="T39" fmla="*/ 50 h 96"/>
                <a:gd name="T40" fmla="*/ 16 w 96"/>
                <a:gd name="T41" fmla="*/ 52 h 96"/>
                <a:gd name="T42" fmla="*/ 13 w 96"/>
                <a:gd name="T43" fmla="*/ 62 h 96"/>
                <a:gd name="T44" fmla="*/ 12 w 96"/>
                <a:gd name="T45" fmla="*/ 63 h 96"/>
                <a:gd name="T46" fmla="*/ 11 w 96"/>
                <a:gd name="T47" fmla="*/ 63 h 96"/>
                <a:gd name="T48" fmla="*/ 8 w 96"/>
                <a:gd name="T49" fmla="*/ 48 h 96"/>
                <a:gd name="T50" fmla="*/ 48 w 96"/>
                <a:gd name="T51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74" y="96"/>
                    <a:pt x="96" y="74"/>
                    <a:pt x="96" y="48"/>
                  </a:cubicBezTo>
                  <a:cubicBezTo>
                    <a:pt x="96" y="21"/>
                    <a:pt x="74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4"/>
                    <a:pt x="22" y="96"/>
                    <a:pt x="48" y="96"/>
                  </a:cubicBezTo>
                  <a:close/>
                  <a:moveTo>
                    <a:pt x="48" y="88"/>
                  </a:moveTo>
                  <a:cubicBezTo>
                    <a:pt x="33" y="88"/>
                    <a:pt x="20" y="79"/>
                    <a:pt x="13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4" y="67"/>
                    <a:pt x="16" y="66"/>
                    <a:pt x="17" y="64"/>
                  </a:cubicBezTo>
                  <a:cubicBezTo>
                    <a:pt x="18" y="62"/>
                    <a:pt x="18" y="59"/>
                    <a:pt x="19" y="57"/>
                  </a:cubicBezTo>
                  <a:cubicBezTo>
                    <a:pt x="24" y="61"/>
                    <a:pt x="35" y="68"/>
                    <a:pt x="55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7" y="70"/>
                    <a:pt x="77" y="67"/>
                    <a:pt x="84" y="65"/>
                  </a:cubicBezTo>
                  <a:cubicBezTo>
                    <a:pt x="77" y="79"/>
                    <a:pt x="64" y="88"/>
                    <a:pt x="48" y="88"/>
                  </a:cubicBezTo>
                  <a:close/>
                  <a:moveTo>
                    <a:pt x="48" y="8"/>
                  </a:moveTo>
                  <a:cubicBezTo>
                    <a:pt x="70" y="8"/>
                    <a:pt x="88" y="26"/>
                    <a:pt x="88" y="48"/>
                  </a:cubicBezTo>
                  <a:cubicBezTo>
                    <a:pt x="88" y="52"/>
                    <a:pt x="87" y="57"/>
                    <a:pt x="86" y="61"/>
                  </a:cubicBezTo>
                  <a:cubicBezTo>
                    <a:pt x="80" y="63"/>
                    <a:pt x="66" y="66"/>
                    <a:pt x="56" y="66"/>
                  </a:cubicBezTo>
                  <a:cubicBezTo>
                    <a:pt x="29" y="64"/>
                    <a:pt x="20" y="51"/>
                    <a:pt x="19" y="51"/>
                  </a:cubicBezTo>
                  <a:cubicBezTo>
                    <a:pt x="19" y="51"/>
                    <a:pt x="18" y="50"/>
                    <a:pt x="17" y="50"/>
                  </a:cubicBezTo>
                  <a:cubicBezTo>
                    <a:pt x="17" y="51"/>
                    <a:pt x="16" y="51"/>
                    <a:pt x="16" y="52"/>
                  </a:cubicBezTo>
                  <a:cubicBezTo>
                    <a:pt x="16" y="52"/>
                    <a:pt x="15" y="58"/>
                    <a:pt x="13" y="62"/>
                  </a:cubicBezTo>
                  <a:cubicBezTo>
                    <a:pt x="13" y="63"/>
                    <a:pt x="12" y="63"/>
                    <a:pt x="12" y="63"/>
                  </a:cubicBezTo>
                  <a:cubicBezTo>
                    <a:pt x="12" y="63"/>
                    <a:pt x="11" y="63"/>
                    <a:pt x="11" y="63"/>
                  </a:cubicBezTo>
                  <a:cubicBezTo>
                    <a:pt x="9" y="58"/>
                    <a:pt x="8" y="53"/>
                    <a:pt x="8" y="48"/>
                  </a:cubicBezTo>
                  <a:cubicBezTo>
                    <a:pt x="8" y="26"/>
                    <a:pt x="26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5" name="Freeform 82">
              <a:extLst>
                <a:ext uri="{FF2B5EF4-FFF2-40B4-BE49-F238E27FC236}">
                  <a16:creationId xmlns:a16="http://schemas.microsoft.com/office/drawing/2014/main" id="{473114B7-57FD-CEA7-3FCC-E91A05516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1126" y="2447925"/>
              <a:ext cx="298450" cy="117475"/>
            </a:xfrm>
            <a:custGeom>
              <a:avLst/>
              <a:gdLst>
                <a:gd name="T0" fmla="*/ 98 w 112"/>
                <a:gd name="T1" fmla="*/ 1 h 44"/>
                <a:gd name="T2" fmla="*/ 93 w 112"/>
                <a:gd name="T3" fmla="*/ 2 h 44"/>
                <a:gd name="T4" fmla="*/ 94 w 112"/>
                <a:gd name="T5" fmla="*/ 7 h 44"/>
                <a:gd name="T6" fmla="*/ 104 w 112"/>
                <a:gd name="T7" fmla="*/ 20 h 44"/>
                <a:gd name="T8" fmla="*/ 56 w 112"/>
                <a:gd name="T9" fmla="*/ 36 h 44"/>
                <a:gd name="T10" fmla="*/ 8 w 112"/>
                <a:gd name="T11" fmla="*/ 20 h 44"/>
                <a:gd name="T12" fmla="*/ 18 w 112"/>
                <a:gd name="T13" fmla="*/ 7 h 44"/>
                <a:gd name="T14" fmla="*/ 19 w 112"/>
                <a:gd name="T15" fmla="*/ 2 h 44"/>
                <a:gd name="T16" fmla="*/ 14 w 112"/>
                <a:gd name="T17" fmla="*/ 1 h 44"/>
                <a:gd name="T18" fmla="*/ 0 w 112"/>
                <a:gd name="T19" fmla="*/ 20 h 44"/>
                <a:gd name="T20" fmla="*/ 56 w 112"/>
                <a:gd name="T21" fmla="*/ 44 h 44"/>
                <a:gd name="T22" fmla="*/ 112 w 112"/>
                <a:gd name="T23" fmla="*/ 20 h 44"/>
                <a:gd name="T24" fmla="*/ 98 w 112"/>
                <a:gd name="T25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44">
                  <a:moveTo>
                    <a:pt x="98" y="1"/>
                  </a:moveTo>
                  <a:cubicBezTo>
                    <a:pt x="97" y="0"/>
                    <a:pt x="94" y="0"/>
                    <a:pt x="93" y="2"/>
                  </a:cubicBezTo>
                  <a:cubicBezTo>
                    <a:pt x="91" y="4"/>
                    <a:pt x="92" y="6"/>
                    <a:pt x="94" y="7"/>
                  </a:cubicBezTo>
                  <a:cubicBezTo>
                    <a:pt x="101" y="13"/>
                    <a:pt x="104" y="16"/>
                    <a:pt x="104" y="20"/>
                  </a:cubicBezTo>
                  <a:cubicBezTo>
                    <a:pt x="104" y="32"/>
                    <a:pt x="91" y="36"/>
                    <a:pt x="56" y="36"/>
                  </a:cubicBezTo>
                  <a:cubicBezTo>
                    <a:pt x="21" y="36"/>
                    <a:pt x="8" y="32"/>
                    <a:pt x="8" y="20"/>
                  </a:cubicBezTo>
                  <a:cubicBezTo>
                    <a:pt x="8" y="16"/>
                    <a:pt x="11" y="13"/>
                    <a:pt x="18" y="7"/>
                  </a:cubicBezTo>
                  <a:cubicBezTo>
                    <a:pt x="20" y="6"/>
                    <a:pt x="21" y="4"/>
                    <a:pt x="19" y="2"/>
                  </a:cubicBezTo>
                  <a:cubicBezTo>
                    <a:pt x="18" y="0"/>
                    <a:pt x="15" y="0"/>
                    <a:pt x="14" y="1"/>
                  </a:cubicBezTo>
                  <a:cubicBezTo>
                    <a:pt x="7" y="6"/>
                    <a:pt x="0" y="11"/>
                    <a:pt x="0" y="20"/>
                  </a:cubicBezTo>
                  <a:cubicBezTo>
                    <a:pt x="0" y="42"/>
                    <a:pt x="29" y="44"/>
                    <a:pt x="56" y="44"/>
                  </a:cubicBezTo>
                  <a:cubicBezTo>
                    <a:pt x="83" y="44"/>
                    <a:pt x="112" y="42"/>
                    <a:pt x="112" y="20"/>
                  </a:cubicBezTo>
                  <a:cubicBezTo>
                    <a:pt x="112" y="11"/>
                    <a:pt x="105" y="6"/>
                    <a:pt x="9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16" name="Group 80">
            <a:extLst>
              <a:ext uri="{FF2B5EF4-FFF2-40B4-BE49-F238E27FC236}">
                <a16:creationId xmlns:a16="http://schemas.microsoft.com/office/drawing/2014/main" id="{029666F8-94C7-6123-80FD-358EF1A1F8EE}"/>
              </a:ext>
            </a:extLst>
          </p:cNvPr>
          <p:cNvGrpSpPr/>
          <p:nvPr/>
        </p:nvGrpSpPr>
        <p:grpSpPr>
          <a:xfrm>
            <a:off x="6460143" y="4122741"/>
            <a:ext cx="279715" cy="247064"/>
            <a:chOff x="9685338" y="4306888"/>
            <a:chExt cx="293688" cy="271462"/>
          </a:xfrm>
          <a:solidFill>
            <a:srgbClr val="10253F"/>
          </a:solidFill>
        </p:grpSpPr>
        <p:sp>
          <p:nvSpPr>
            <p:cNvPr id="891" name="Freeform 238">
              <a:extLst>
                <a:ext uri="{FF2B5EF4-FFF2-40B4-BE49-F238E27FC236}">
                  <a16:creationId xmlns:a16="http://schemas.microsoft.com/office/drawing/2014/main" id="{E26C5404-50E3-DAB8-D5B7-3C777717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338" y="4306888"/>
              <a:ext cx="293688" cy="261938"/>
            </a:xfrm>
            <a:custGeom>
              <a:avLst/>
              <a:gdLst>
                <a:gd name="T0" fmla="*/ 101 w 110"/>
                <a:gd name="T1" fmla="*/ 26 h 98"/>
                <a:gd name="T2" fmla="*/ 55 w 110"/>
                <a:gd name="T3" fmla="*/ 0 h 98"/>
                <a:gd name="T4" fmla="*/ 9 w 110"/>
                <a:gd name="T5" fmla="*/ 26 h 98"/>
                <a:gd name="T6" fmla="*/ 7 w 110"/>
                <a:gd name="T7" fmla="*/ 74 h 98"/>
                <a:gd name="T8" fmla="*/ 7 w 110"/>
                <a:gd name="T9" fmla="*/ 78 h 98"/>
                <a:gd name="T10" fmla="*/ 23 w 110"/>
                <a:gd name="T11" fmla="*/ 98 h 98"/>
                <a:gd name="T12" fmla="*/ 23 w 110"/>
                <a:gd name="T13" fmla="*/ 58 h 98"/>
                <a:gd name="T14" fmla="*/ 12 w 110"/>
                <a:gd name="T15" fmla="*/ 64 h 98"/>
                <a:gd name="T16" fmla="*/ 16 w 110"/>
                <a:gd name="T17" fmla="*/ 30 h 98"/>
                <a:gd name="T18" fmla="*/ 55 w 110"/>
                <a:gd name="T19" fmla="*/ 8 h 98"/>
                <a:gd name="T20" fmla="*/ 94 w 110"/>
                <a:gd name="T21" fmla="*/ 30 h 98"/>
                <a:gd name="T22" fmla="*/ 98 w 110"/>
                <a:gd name="T23" fmla="*/ 64 h 98"/>
                <a:gd name="T24" fmla="*/ 87 w 110"/>
                <a:gd name="T25" fmla="*/ 58 h 98"/>
                <a:gd name="T26" fmla="*/ 87 w 110"/>
                <a:gd name="T27" fmla="*/ 98 h 98"/>
                <a:gd name="T28" fmla="*/ 103 w 110"/>
                <a:gd name="T29" fmla="*/ 78 h 98"/>
                <a:gd name="T30" fmla="*/ 103 w 110"/>
                <a:gd name="T31" fmla="*/ 74 h 98"/>
                <a:gd name="T32" fmla="*/ 101 w 110"/>
                <a:gd name="T33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98">
                  <a:moveTo>
                    <a:pt x="101" y="26"/>
                  </a:moveTo>
                  <a:cubicBezTo>
                    <a:pt x="91" y="10"/>
                    <a:pt x="73" y="0"/>
                    <a:pt x="55" y="0"/>
                  </a:cubicBezTo>
                  <a:cubicBezTo>
                    <a:pt x="37" y="0"/>
                    <a:pt x="19" y="10"/>
                    <a:pt x="9" y="26"/>
                  </a:cubicBezTo>
                  <a:cubicBezTo>
                    <a:pt x="0" y="41"/>
                    <a:pt x="0" y="58"/>
                    <a:pt x="7" y="74"/>
                  </a:cubicBezTo>
                  <a:cubicBezTo>
                    <a:pt x="7" y="75"/>
                    <a:pt x="7" y="77"/>
                    <a:pt x="7" y="78"/>
                  </a:cubicBezTo>
                  <a:cubicBezTo>
                    <a:pt x="7" y="89"/>
                    <a:pt x="15" y="98"/>
                    <a:pt x="23" y="9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19" y="58"/>
                    <a:pt x="15" y="61"/>
                    <a:pt x="12" y="64"/>
                  </a:cubicBezTo>
                  <a:cubicBezTo>
                    <a:pt x="8" y="52"/>
                    <a:pt x="10" y="41"/>
                    <a:pt x="16" y="30"/>
                  </a:cubicBezTo>
                  <a:cubicBezTo>
                    <a:pt x="24" y="17"/>
                    <a:pt x="40" y="8"/>
                    <a:pt x="55" y="8"/>
                  </a:cubicBezTo>
                  <a:cubicBezTo>
                    <a:pt x="70" y="8"/>
                    <a:pt x="86" y="17"/>
                    <a:pt x="94" y="30"/>
                  </a:cubicBezTo>
                  <a:cubicBezTo>
                    <a:pt x="100" y="41"/>
                    <a:pt x="102" y="52"/>
                    <a:pt x="98" y="64"/>
                  </a:cubicBezTo>
                  <a:cubicBezTo>
                    <a:pt x="95" y="61"/>
                    <a:pt x="91" y="58"/>
                    <a:pt x="87" y="5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95" y="98"/>
                    <a:pt x="103" y="89"/>
                    <a:pt x="103" y="78"/>
                  </a:cubicBezTo>
                  <a:cubicBezTo>
                    <a:pt x="103" y="77"/>
                    <a:pt x="103" y="75"/>
                    <a:pt x="103" y="74"/>
                  </a:cubicBezTo>
                  <a:cubicBezTo>
                    <a:pt x="110" y="58"/>
                    <a:pt x="110" y="41"/>
                    <a:pt x="10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2" name="Freeform 239">
              <a:extLst>
                <a:ext uri="{FF2B5EF4-FFF2-40B4-BE49-F238E27FC236}">
                  <a16:creationId xmlns:a16="http://schemas.microsoft.com/office/drawing/2014/main" id="{A417970E-D032-16A5-7C8C-5C4BE4B13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8363" y="4451350"/>
              <a:ext cx="20638" cy="127000"/>
            </a:xfrm>
            <a:custGeom>
              <a:avLst/>
              <a:gdLst>
                <a:gd name="T0" fmla="*/ 4 w 8"/>
                <a:gd name="T1" fmla="*/ 0 h 48"/>
                <a:gd name="T2" fmla="*/ 0 w 8"/>
                <a:gd name="T3" fmla="*/ 4 h 48"/>
                <a:gd name="T4" fmla="*/ 0 w 8"/>
                <a:gd name="T5" fmla="*/ 44 h 48"/>
                <a:gd name="T6" fmla="*/ 4 w 8"/>
                <a:gd name="T7" fmla="*/ 48 h 48"/>
                <a:gd name="T8" fmla="*/ 8 w 8"/>
                <a:gd name="T9" fmla="*/ 44 h 48"/>
                <a:gd name="T10" fmla="*/ 8 w 8"/>
                <a:gd name="T11" fmla="*/ 4 h 48"/>
                <a:gd name="T12" fmla="*/ 4 w 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8"/>
                    <a:pt x="4" y="48"/>
                  </a:cubicBezTo>
                  <a:cubicBezTo>
                    <a:pt x="6" y="48"/>
                    <a:pt x="8" y="47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3" name="Freeform 240">
              <a:extLst>
                <a:ext uri="{FF2B5EF4-FFF2-40B4-BE49-F238E27FC236}">
                  <a16:creationId xmlns:a16="http://schemas.microsoft.com/office/drawing/2014/main" id="{3E8EF088-87BF-F61E-D440-AA8F23077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5363" y="4451350"/>
              <a:ext cx="22225" cy="127000"/>
            </a:xfrm>
            <a:custGeom>
              <a:avLst/>
              <a:gdLst>
                <a:gd name="T0" fmla="*/ 4 w 8"/>
                <a:gd name="T1" fmla="*/ 0 h 48"/>
                <a:gd name="T2" fmla="*/ 0 w 8"/>
                <a:gd name="T3" fmla="*/ 4 h 48"/>
                <a:gd name="T4" fmla="*/ 0 w 8"/>
                <a:gd name="T5" fmla="*/ 44 h 48"/>
                <a:gd name="T6" fmla="*/ 4 w 8"/>
                <a:gd name="T7" fmla="*/ 48 h 48"/>
                <a:gd name="T8" fmla="*/ 8 w 8"/>
                <a:gd name="T9" fmla="*/ 44 h 48"/>
                <a:gd name="T10" fmla="*/ 8 w 8"/>
                <a:gd name="T11" fmla="*/ 4 h 48"/>
                <a:gd name="T12" fmla="*/ 4 w 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8"/>
                    <a:pt x="4" y="48"/>
                  </a:cubicBezTo>
                  <a:cubicBezTo>
                    <a:pt x="6" y="48"/>
                    <a:pt x="8" y="47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17" name="Group 84">
            <a:extLst>
              <a:ext uri="{FF2B5EF4-FFF2-40B4-BE49-F238E27FC236}">
                <a16:creationId xmlns:a16="http://schemas.microsoft.com/office/drawing/2014/main" id="{88936D90-AB83-BDBE-4C55-E4D19ED66C29}"/>
              </a:ext>
            </a:extLst>
          </p:cNvPr>
          <p:cNvGrpSpPr/>
          <p:nvPr/>
        </p:nvGrpSpPr>
        <p:grpSpPr>
          <a:xfrm>
            <a:off x="7147543" y="3746528"/>
            <a:ext cx="280848" cy="263799"/>
            <a:chOff x="10366376" y="4298950"/>
            <a:chExt cx="298450" cy="298450"/>
          </a:xfrm>
          <a:solidFill>
            <a:srgbClr val="10253F"/>
          </a:solidFill>
        </p:grpSpPr>
        <p:sp>
          <p:nvSpPr>
            <p:cNvPr id="889" name="Freeform 241">
              <a:extLst>
                <a:ext uri="{FF2B5EF4-FFF2-40B4-BE49-F238E27FC236}">
                  <a16:creationId xmlns:a16="http://schemas.microsoft.com/office/drawing/2014/main" id="{9FCB23B0-FDE4-D300-96CC-6DAE33FB13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66376" y="4298950"/>
              <a:ext cx="298450" cy="298450"/>
            </a:xfrm>
            <a:custGeom>
              <a:avLst/>
              <a:gdLst>
                <a:gd name="T0" fmla="*/ 100 w 112"/>
                <a:gd name="T1" fmla="*/ 8 h 112"/>
                <a:gd name="T2" fmla="*/ 104 w 112"/>
                <a:gd name="T3" fmla="*/ 12 h 112"/>
                <a:gd name="T4" fmla="*/ 104 w 112"/>
                <a:gd name="T5" fmla="*/ 100 h 112"/>
                <a:gd name="T6" fmla="*/ 100 w 112"/>
                <a:gd name="T7" fmla="*/ 104 h 112"/>
                <a:gd name="T8" fmla="*/ 12 w 112"/>
                <a:gd name="T9" fmla="*/ 104 h 112"/>
                <a:gd name="T10" fmla="*/ 8 w 112"/>
                <a:gd name="T11" fmla="*/ 100 h 112"/>
                <a:gd name="T12" fmla="*/ 8 w 112"/>
                <a:gd name="T13" fmla="*/ 12 h 112"/>
                <a:gd name="T14" fmla="*/ 12 w 112"/>
                <a:gd name="T15" fmla="*/ 8 h 112"/>
                <a:gd name="T16" fmla="*/ 100 w 112"/>
                <a:gd name="T17" fmla="*/ 8 h 112"/>
                <a:gd name="T18" fmla="*/ 100 w 112"/>
                <a:gd name="T19" fmla="*/ 0 h 112"/>
                <a:gd name="T20" fmla="*/ 12 w 112"/>
                <a:gd name="T21" fmla="*/ 0 h 112"/>
                <a:gd name="T22" fmla="*/ 0 w 112"/>
                <a:gd name="T23" fmla="*/ 12 h 112"/>
                <a:gd name="T24" fmla="*/ 0 w 112"/>
                <a:gd name="T25" fmla="*/ 100 h 112"/>
                <a:gd name="T26" fmla="*/ 12 w 112"/>
                <a:gd name="T27" fmla="*/ 112 h 112"/>
                <a:gd name="T28" fmla="*/ 100 w 112"/>
                <a:gd name="T29" fmla="*/ 112 h 112"/>
                <a:gd name="T30" fmla="*/ 112 w 112"/>
                <a:gd name="T31" fmla="*/ 100 h 112"/>
                <a:gd name="T32" fmla="*/ 112 w 112"/>
                <a:gd name="T33" fmla="*/ 12 h 112"/>
                <a:gd name="T34" fmla="*/ 100 w 112"/>
                <a:gd name="T3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12">
                  <a:moveTo>
                    <a:pt x="100" y="8"/>
                  </a:moveTo>
                  <a:cubicBezTo>
                    <a:pt x="102" y="8"/>
                    <a:pt x="104" y="10"/>
                    <a:pt x="104" y="12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4" y="102"/>
                    <a:pt x="102" y="104"/>
                    <a:pt x="100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8" y="102"/>
                    <a:pt x="8" y="10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00" y="8"/>
                    <a:pt x="100" y="8"/>
                    <a:pt x="100" y="8"/>
                  </a:cubicBezTo>
                  <a:moveTo>
                    <a:pt x="10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7"/>
                    <a:pt x="5" y="112"/>
                    <a:pt x="12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7" y="112"/>
                    <a:pt x="112" y="107"/>
                    <a:pt x="112" y="100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5"/>
                    <a:pt x="10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0" name="Freeform 242">
              <a:extLst>
                <a:ext uri="{FF2B5EF4-FFF2-40B4-BE49-F238E27FC236}">
                  <a16:creationId xmlns:a16="http://schemas.microsoft.com/office/drawing/2014/main" id="{8960D839-3788-96F3-D695-FB13554B3A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18763" y="4351338"/>
              <a:ext cx="192088" cy="192088"/>
            </a:xfrm>
            <a:custGeom>
              <a:avLst/>
              <a:gdLst>
                <a:gd name="T0" fmla="*/ 74 w 121"/>
                <a:gd name="T1" fmla="*/ 0 h 121"/>
                <a:gd name="T2" fmla="*/ 91 w 121"/>
                <a:gd name="T3" fmla="*/ 17 h 121"/>
                <a:gd name="T4" fmla="*/ 67 w 121"/>
                <a:gd name="T5" fmla="*/ 41 h 121"/>
                <a:gd name="T6" fmla="*/ 81 w 121"/>
                <a:gd name="T7" fmla="*/ 54 h 121"/>
                <a:gd name="T8" fmla="*/ 104 w 121"/>
                <a:gd name="T9" fmla="*/ 31 h 121"/>
                <a:gd name="T10" fmla="*/ 121 w 121"/>
                <a:gd name="T11" fmla="*/ 47 h 121"/>
                <a:gd name="T12" fmla="*/ 121 w 121"/>
                <a:gd name="T13" fmla="*/ 0 h 121"/>
                <a:gd name="T14" fmla="*/ 74 w 121"/>
                <a:gd name="T15" fmla="*/ 0 h 121"/>
                <a:gd name="T16" fmla="*/ 41 w 121"/>
                <a:gd name="T17" fmla="*/ 68 h 121"/>
                <a:gd name="T18" fmla="*/ 17 w 121"/>
                <a:gd name="T19" fmla="*/ 91 h 121"/>
                <a:gd name="T20" fmla="*/ 0 w 121"/>
                <a:gd name="T21" fmla="*/ 74 h 121"/>
                <a:gd name="T22" fmla="*/ 0 w 121"/>
                <a:gd name="T23" fmla="*/ 121 h 121"/>
                <a:gd name="T24" fmla="*/ 47 w 121"/>
                <a:gd name="T25" fmla="*/ 121 h 121"/>
                <a:gd name="T26" fmla="*/ 30 w 121"/>
                <a:gd name="T27" fmla="*/ 105 h 121"/>
                <a:gd name="T28" fmla="*/ 54 w 121"/>
                <a:gd name="T29" fmla="*/ 81 h 121"/>
                <a:gd name="T30" fmla="*/ 41 w 121"/>
                <a:gd name="T31" fmla="*/ 6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" h="121">
                  <a:moveTo>
                    <a:pt x="74" y="0"/>
                  </a:moveTo>
                  <a:lnTo>
                    <a:pt x="91" y="17"/>
                  </a:lnTo>
                  <a:lnTo>
                    <a:pt x="67" y="41"/>
                  </a:lnTo>
                  <a:lnTo>
                    <a:pt x="81" y="54"/>
                  </a:lnTo>
                  <a:lnTo>
                    <a:pt x="104" y="31"/>
                  </a:lnTo>
                  <a:lnTo>
                    <a:pt x="121" y="47"/>
                  </a:lnTo>
                  <a:lnTo>
                    <a:pt x="121" y="0"/>
                  </a:lnTo>
                  <a:lnTo>
                    <a:pt x="74" y="0"/>
                  </a:lnTo>
                  <a:close/>
                  <a:moveTo>
                    <a:pt x="41" y="68"/>
                  </a:moveTo>
                  <a:lnTo>
                    <a:pt x="17" y="91"/>
                  </a:lnTo>
                  <a:lnTo>
                    <a:pt x="0" y="74"/>
                  </a:lnTo>
                  <a:lnTo>
                    <a:pt x="0" y="121"/>
                  </a:lnTo>
                  <a:lnTo>
                    <a:pt x="47" y="121"/>
                  </a:lnTo>
                  <a:lnTo>
                    <a:pt x="30" y="105"/>
                  </a:lnTo>
                  <a:lnTo>
                    <a:pt x="54" y="81"/>
                  </a:lnTo>
                  <a:lnTo>
                    <a:pt x="41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18" name="Group 87">
            <a:extLst>
              <a:ext uri="{FF2B5EF4-FFF2-40B4-BE49-F238E27FC236}">
                <a16:creationId xmlns:a16="http://schemas.microsoft.com/office/drawing/2014/main" id="{5B668DD6-6FC2-B35C-2E2B-9FA0E389EB42}"/>
              </a:ext>
            </a:extLst>
          </p:cNvPr>
          <p:cNvGrpSpPr/>
          <p:nvPr/>
        </p:nvGrpSpPr>
        <p:grpSpPr>
          <a:xfrm>
            <a:off x="6438652" y="4511627"/>
            <a:ext cx="322699" cy="306841"/>
            <a:chOff x="6259514" y="2238375"/>
            <a:chExt cx="320675" cy="319088"/>
          </a:xfrm>
          <a:solidFill>
            <a:srgbClr val="10253F"/>
          </a:solidFill>
        </p:grpSpPr>
        <p:sp>
          <p:nvSpPr>
            <p:cNvPr id="887" name="Freeform 70">
              <a:extLst>
                <a:ext uri="{FF2B5EF4-FFF2-40B4-BE49-F238E27FC236}">
                  <a16:creationId xmlns:a16="http://schemas.microsoft.com/office/drawing/2014/main" id="{4BDEFFA7-4DFF-299D-7265-44A2FFAB80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9514" y="2238375"/>
              <a:ext cx="320675" cy="319088"/>
            </a:xfrm>
            <a:custGeom>
              <a:avLst/>
              <a:gdLst>
                <a:gd name="T0" fmla="*/ 60 w 120"/>
                <a:gd name="T1" fmla="*/ 120 h 120"/>
                <a:gd name="T2" fmla="*/ 48 w 120"/>
                <a:gd name="T3" fmla="*/ 108 h 120"/>
                <a:gd name="T4" fmla="*/ 48 w 120"/>
                <a:gd name="T5" fmla="*/ 106 h 120"/>
                <a:gd name="T6" fmla="*/ 14 w 120"/>
                <a:gd name="T7" fmla="*/ 72 h 120"/>
                <a:gd name="T8" fmla="*/ 12 w 120"/>
                <a:gd name="T9" fmla="*/ 72 h 120"/>
                <a:gd name="T10" fmla="*/ 0 w 120"/>
                <a:gd name="T11" fmla="*/ 60 h 120"/>
                <a:gd name="T12" fmla="*/ 12 w 120"/>
                <a:gd name="T13" fmla="*/ 48 h 120"/>
                <a:gd name="T14" fmla="*/ 14 w 120"/>
                <a:gd name="T15" fmla="*/ 48 h 120"/>
                <a:gd name="T16" fmla="*/ 48 w 120"/>
                <a:gd name="T17" fmla="*/ 14 h 120"/>
                <a:gd name="T18" fmla="*/ 48 w 120"/>
                <a:gd name="T19" fmla="*/ 12 h 120"/>
                <a:gd name="T20" fmla="*/ 60 w 120"/>
                <a:gd name="T21" fmla="*/ 0 h 120"/>
                <a:gd name="T22" fmla="*/ 72 w 120"/>
                <a:gd name="T23" fmla="*/ 12 h 120"/>
                <a:gd name="T24" fmla="*/ 72 w 120"/>
                <a:gd name="T25" fmla="*/ 14 h 120"/>
                <a:gd name="T26" fmla="*/ 106 w 120"/>
                <a:gd name="T27" fmla="*/ 48 h 120"/>
                <a:gd name="T28" fmla="*/ 108 w 120"/>
                <a:gd name="T29" fmla="*/ 48 h 120"/>
                <a:gd name="T30" fmla="*/ 120 w 120"/>
                <a:gd name="T31" fmla="*/ 60 h 120"/>
                <a:gd name="T32" fmla="*/ 108 w 120"/>
                <a:gd name="T33" fmla="*/ 72 h 120"/>
                <a:gd name="T34" fmla="*/ 106 w 120"/>
                <a:gd name="T35" fmla="*/ 72 h 120"/>
                <a:gd name="T36" fmla="*/ 72 w 120"/>
                <a:gd name="T37" fmla="*/ 106 h 120"/>
                <a:gd name="T38" fmla="*/ 72 w 120"/>
                <a:gd name="T39" fmla="*/ 108 h 120"/>
                <a:gd name="T40" fmla="*/ 60 w 120"/>
                <a:gd name="T41" fmla="*/ 120 h 120"/>
                <a:gd name="T42" fmla="*/ 12 w 120"/>
                <a:gd name="T43" fmla="*/ 56 h 120"/>
                <a:gd name="T44" fmla="*/ 8 w 120"/>
                <a:gd name="T45" fmla="*/ 60 h 120"/>
                <a:gd name="T46" fmla="*/ 12 w 120"/>
                <a:gd name="T47" fmla="*/ 64 h 120"/>
                <a:gd name="T48" fmla="*/ 17 w 120"/>
                <a:gd name="T49" fmla="*/ 64 h 120"/>
                <a:gd name="T50" fmla="*/ 21 w 120"/>
                <a:gd name="T51" fmla="*/ 67 h 120"/>
                <a:gd name="T52" fmla="*/ 53 w 120"/>
                <a:gd name="T53" fmla="*/ 99 h 120"/>
                <a:gd name="T54" fmla="*/ 56 w 120"/>
                <a:gd name="T55" fmla="*/ 103 h 120"/>
                <a:gd name="T56" fmla="*/ 56 w 120"/>
                <a:gd name="T57" fmla="*/ 108 h 120"/>
                <a:gd name="T58" fmla="*/ 60 w 120"/>
                <a:gd name="T59" fmla="*/ 112 h 120"/>
                <a:gd name="T60" fmla="*/ 64 w 120"/>
                <a:gd name="T61" fmla="*/ 108 h 120"/>
                <a:gd name="T62" fmla="*/ 64 w 120"/>
                <a:gd name="T63" fmla="*/ 103 h 120"/>
                <a:gd name="T64" fmla="*/ 67 w 120"/>
                <a:gd name="T65" fmla="*/ 99 h 120"/>
                <a:gd name="T66" fmla="*/ 99 w 120"/>
                <a:gd name="T67" fmla="*/ 67 h 120"/>
                <a:gd name="T68" fmla="*/ 103 w 120"/>
                <a:gd name="T69" fmla="*/ 64 h 120"/>
                <a:gd name="T70" fmla="*/ 108 w 120"/>
                <a:gd name="T71" fmla="*/ 64 h 120"/>
                <a:gd name="T72" fmla="*/ 112 w 120"/>
                <a:gd name="T73" fmla="*/ 60 h 120"/>
                <a:gd name="T74" fmla="*/ 108 w 120"/>
                <a:gd name="T75" fmla="*/ 56 h 120"/>
                <a:gd name="T76" fmla="*/ 103 w 120"/>
                <a:gd name="T77" fmla="*/ 56 h 120"/>
                <a:gd name="T78" fmla="*/ 99 w 120"/>
                <a:gd name="T79" fmla="*/ 53 h 120"/>
                <a:gd name="T80" fmla="*/ 67 w 120"/>
                <a:gd name="T81" fmla="*/ 21 h 120"/>
                <a:gd name="T82" fmla="*/ 64 w 120"/>
                <a:gd name="T83" fmla="*/ 17 h 120"/>
                <a:gd name="T84" fmla="*/ 64 w 120"/>
                <a:gd name="T85" fmla="*/ 12 h 120"/>
                <a:gd name="T86" fmla="*/ 60 w 120"/>
                <a:gd name="T87" fmla="*/ 8 h 120"/>
                <a:gd name="T88" fmla="*/ 56 w 120"/>
                <a:gd name="T89" fmla="*/ 12 h 120"/>
                <a:gd name="T90" fmla="*/ 56 w 120"/>
                <a:gd name="T91" fmla="*/ 17 h 120"/>
                <a:gd name="T92" fmla="*/ 53 w 120"/>
                <a:gd name="T93" fmla="*/ 21 h 120"/>
                <a:gd name="T94" fmla="*/ 21 w 120"/>
                <a:gd name="T95" fmla="*/ 53 h 120"/>
                <a:gd name="T96" fmla="*/ 17 w 120"/>
                <a:gd name="T97" fmla="*/ 56 h 120"/>
                <a:gd name="T98" fmla="*/ 12 w 120"/>
                <a:gd name="T99" fmla="*/ 5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0" h="120">
                  <a:moveTo>
                    <a:pt x="60" y="120"/>
                  </a:moveTo>
                  <a:cubicBezTo>
                    <a:pt x="53" y="120"/>
                    <a:pt x="48" y="115"/>
                    <a:pt x="48" y="108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31" y="102"/>
                    <a:pt x="18" y="89"/>
                    <a:pt x="14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5" y="72"/>
                    <a:pt x="0" y="67"/>
                    <a:pt x="0" y="60"/>
                  </a:cubicBezTo>
                  <a:cubicBezTo>
                    <a:pt x="0" y="53"/>
                    <a:pt x="5" y="48"/>
                    <a:pt x="12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8" y="31"/>
                    <a:pt x="31" y="18"/>
                    <a:pt x="48" y="1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5"/>
                    <a:pt x="53" y="0"/>
                    <a:pt x="60" y="0"/>
                  </a:cubicBezTo>
                  <a:cubicBezTo>
                    <a:pt x="67" y="0"/>
                    <a:pt x="72" y="5"/>
                    <a:pt x="72" y="12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89" y="18"/>
                    <a:pt x="102" y="31"/>
                    <a:pt x="106" y="48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15" y="48"/>
                    <a:pt x="120" y="53"/>
                    <a:pt x="120" y="60"/>
                  </a:cubicBezTo>
                  <a:cubicBezTo>
                    <a:pt x="120" y="67"/>
                    <a:pt x="115" y="72"/>
                    <a:pt x="108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2" y="89"/>
                    <a:pt x="89" y="102"/>
                    <a:pt x="72" y="106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2" y="115"/>
                    <a:pt x="67" y="120"/>
                    <a:pt x="60" y="120"/>
                  </a:cubicBezTo>
                  <a:close/>
                  <a:moveTo>
                    <a:pt x="12" y="56"/>
                  </a:moveTo>
                  <a:cubicBezTo>
                    <a:pt x="10" y="56"/>
                    <a:pt x="8" y="58"/>
                    <a:pt x="8" y="60"/>
                  </a:cubicBezTo>
                  <a:cubicBezTo>
                    <a:pt x="8" y="62"/>
                    <a:pt x="10" y="64"/>
                    <a:pt x="12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9" y="64"/>
                    <a:pt x="20" y="65"/>
                    <a:pt x="21" y="67"/>
                  </a:cubicBezTo>
                  <a:cubicBezTo>
                    <a:pt x="24" y="83"/>
                    <a:pt x="37" y="96"/>
                    <a:pt x="53" y="99"/>
                  </a:cubicBezTo>
                  <a:cubicBezTo>
                    <a:pt x="55" y="100"/>
                    <a:pt x="56" y="101"/>
                    <a:pt x="56" y="103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10"/>
                    <a:pt x="58" y="112"/>
                    <a:pt x="60" y="112"/>
                  </a:cubicBezTo>
                  <a:cubicBezTo>
                    <a:pt x="62" y="112"/>
                    <a:pt x="64" y="110"/>
                    <a:pt x="64" y="108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1"/>
                    <a:pt x="65" y="100"/>
                    <a:pt x="67" y="99"/>
                  </a:cubicBezTo>
                  <a:cubicBezTo>
                    <a:pt x="83" y="96"/>
                    <a:pt x="96" y="83"/>
                    <a:pt x="99" y="67"/>
                  </a:cubicBezTo>
                  <a:cubicBezTo>
                    <a:pt x="100" y="65"/>
                    <a:pt x="101" y="64"/>
                    <a:pt x="103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2" y="62"/>
                    <a:pt x="112" y="60"/>
                  </a:cubicBezTo>
                  <a:cubicBezTo>
                    <a:pt x="112" y="58"/>
                    <a:pt x="110" y="56"/>
                    <a:pt x="108" y="56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1" y="56"/>
                    <a:pt x="100" y="55"/>
                    <a:pt x="99" y="53"/>
                  </a:cubicBezTo>
                  <a:cubicBezTo>
                    <a:pt x="96" y="37"/>
                    <a:pt x="83" y="24"/>
                    <a:pt x="67" y="21"/>
                  </a:cubicBezTo>
                  <a:cubicBezTo>
                    <a:pt x="65" y="20"/>
                    <a:pt x="64" y="19"/>
                    <a:pt x="64" y="17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10"/>
                    <a:pt x="62" y="8"/>
                    <a:pt x="60" y="8"/>
                  </a:cubicBezTo>
                  <a:cubicBezTo>
                    <a:pt x="58" y="8"/>
                    <a:pt x="56" y="10"/>
                    <a:pt x="56" y="1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9"/>
                    <a:pt x="55" y="20"/>
                    <a:pt x="53" y="21"/>
                  </a:cubicBezTo>
                  <a:cubicBezTo>
                    <a:pt x="37" y="24"/>
                    <a:pt x="24" y="37"/>
                    <a:pt x="21" y="53"/>
                  </a:cubicBezTo>
                  <a:cubicBezTo>
                    <a:pt x="20" y="55"/>
                    <a:pt x="19" y="56"/>
                    <a:pt x="17" y="56"/>
                  </a:cubicBezTo>
                  <a:lnTo>
                    <a:pt x="12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8" name="Freeform 71">
              <a:extLst>
                <a:ext uri="{FF2B5EF4-FFF2-40B4-BE49-F238E27FC236}">
                  <a16:creationId xmlns:a16="http://schemas.microsoft.com/office/drawing/2014/main" id="{4A27A308-8B25-2CAD-7561-2342F58563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1114" y="2338388"/>
              <a:ext cx="117475" cy="117475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4 h 44"/>
                <a:gd name="T12" fmla="*/ 4 w 44"/>
                <a:gd name="T13" fmla="*/ 22 h 44"/>
                <a:gd name="T14" fmla="*/ 22 w 44"/>
                <a:gd name="T15" fmla="*/ 40 h 44"/>
                <a:gd name="T16" fmla="*/ 40 w 44"/>
                <a:gd name="T17" fmla="*/ 22 h 44"/>
                <a:gd name="T18" fmla="*/ 22 w 44"/>
                <a:gd name="T1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4"/>
                    <a:pt x="34" y="44"/>
                    <a:pt x="22" y="44"/>
                  </a:cubicBezTo>
                  <a:close/>
                  <a:moveTo>
                    <a:pt x="22" y="4"/>
                  </a:moveTo>
                  <a:cubicBezTo>
                    <a:pt x="12" y="4"/>
                    <a:pt x="4" y="12"/>
                    <a:pt x="4" y="22"/>
                  </a:cubicBezTo>
                  <a:cubicBezTo>
                    <a:pt x="4" y="32"/>
                    <a:pt x="12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2"/>
                    <a:pt x="32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9" name="Freeform 7">
            <a:extLst>
              <a:ext uri="{FF2B5EF4-FFF2-40B4-BE49-F238E27FC236}">
                <a16:creationId xmlns:a16="http://schemas.microsoft.com/office/drawing/2014/main" id="{78EC11E9-2D91-9C52-CBFD-C74E22F576C3}"/>
              </a:ext>
            </a:extLst>
          </p:cNvPr>
          <p:cNvSpPr>
            <a:spLocks/>
          </p:cNvSpPr>
          <p:nvPr/>
        </p:nvSpPr>
        <p:spPr bwMode="auto">
          <a:xfrm>
            <a:off x="7110478" y="4118494"/>
            <a:ext cx="354979" cy="331920"/>
          </a:xfrm>
          <a:custGeom>
            <a:avLst/>
            <a:gdLst>
              <a:gd name="T0" fmla="*/ 104 w 196"/>
              <a:gd name="T1" fmla="*/ 174 h 190"/>
              <a:gd name="T2" fmla="*/ 102 w 196"/>
              <a:gd name="T3" fmla="*/ 162 h 190"/>
              <a:gd name="T4" fmla="*/ 82 w 196"/>
              <a:gd name="T5" fmla="*/ 144 h 190"/>
              <a:gd name="T6" fmla="*/ 99 w 196"/>
              <a:gd name="T7" fmla="*/ 110 h 190"/>
              <a:gd name="T8" fmla="*/ 132 w 196"/>
              <a:gd name="T9" fmla="*/ 127 h 190"/>
              <a:gd name="T10" fmla="*/ 126 w 196"/>
              <a:gd name="T11" fmla="*/ 154 h 190"/>
              <a:gd name="T12" fmla="*/ 131 w 196"/>
              <a:gd name="T13" fmla="*/ 162 h 190"/>
              <a:gd name="T14" fmla="*/ 153 w 196"/>
              <a:gd name="T15" fmla="*/ 151 h 190"/>
              <a:gd name="T16" fmla="*/ 158 w 196"/>
              <a:gd name="T17" fmla="*/ 141 h 190"/>
              <a:gd name="T18" fmla="*/ 143 w 196"/>
              <a:gd name="T19" fmla="*/ 106 h 190"/>
              <a:gd name="T20" fmla="*/ 148 w 196"/>
              <a:gd name="T21" fmla="*/ 102 h 190"/>
              <a:gd name="T22" fmla="*/ 175 w 196"/>
              <a:gd name="T23" fmla="*/ 109 h 190"/>
              <a:gd name="T24" fmla="*/ 192 w 196"/>
              <a:gd name="T25" fmla="*/ 75 h 190"/>
              <a:gd name="T26" fmla="*/ 158 w 196"/>
              <a:gd name="T27" fmla="*/ 58 h 190"/>
              <a:gd name="T28" fmla="*/ 140 w 196"/>
              <a:gd name="T29" fmla="*/ 79 h 190"/>
              <a:gd name="T30" fmla="*/ 133 w 196"/>
              <a:gd name="T31" fmla="*/ 80 h 190"/>
              <a:gd name="T32" fmla="*/ 125 w 196"/>
              <a:gd name="T33" fmla="*/ 40 h 190"/>
              <a:gd name="T34" fmla="*/ 115 w 196"/>
              <a:gd name="T35" fmla="*/ 35 h 190"/>
              <a:gd name="T36" fmla="*/ 74 w 196"/>
              <a:gd name="T37" fmla="*/ 53 h 190"/>
              <a:gd name="T38" fmla="*/ 71 w 196"/>
              <a:gd name="T39" fmla="*/ 49 h 190"/>
              <a:gd name="T40" fmla="*/ 78 w 196"/>
              <a:gd name="T41" fmla="*/ 22 h 190"/>
              <a:gd name="T42" fmla="*/ 44 w 196"/>
              <a:gd name="T43" fmla="*/ 5 h 190"/>
              <a:gd name="T44" fmla="*/ 27 w 196"/>
              <a:gd name="T45" fmla="*/ 38 h 190"/>
              <a:gd name="T46" fmla="*/ 48 w 196"/>
              <a:gd name="T47" fmla="*/ 56 h 190"/>
              <a:gd name="T48" fmla="*/ 49 w 196"/>
              <a:gd name="T49" fmla="*/ 62 h 190"/>
              <a:gd name="T50" fmla="*/ 6 w 196"/>
              <a:gd name="T51" fmla="*/ 71 h 190"/>
              <a:gd name="T52" fmla="*/ 1 w 196"/>
              <a:gd name="T53" fmla="*/ 81 h 190"/>
              <a:gd name="T54" fmla="*/ 10 w 196"/>
              <a:gd name="T55" fmla="*/ 123 h 190"/>
              <a:gd name="T56" fmla="*/ 19 w 196"/>
              <a:gd name="T57" fmla="*/ 121 h 190"/>
              <a:gd name="T58" fmla="*/ 37 w 196"/>
              <a:gd name="T59" fmla="*/ 101 h 190"/>
              <a:gd name="T60" fmla="*/ 71 w 196"/>
              <a:gd name="T61" fmla="*/ 118 h 190"/>
              <a:gd name="T62" fmla="*/ 54 w 196"/>
              <a:gd name="T63" fmla="*/ 152 h 190"/>
              <a:gd name="T64" fmla="*/ 27 w 196"/>
              <a:gd name="T65" fmla="*/ 145 h 190"/>
              <a:gd name="T66" fmla="*/ 20 w 196"/>
              <a:gd name="T67" fmla="*/ 149 h 190"/>
              <a:gd name="T68" fmla="*/ 34 w 196"/>
              <a:gd name="T69" fmla="*/ 182 h 190"/>
              <a:gd name="T70" fmla="*/ 44 w 196"/>
              <a:gd name="T71" fmla="*/ 187 h 190"/>
              <a:gd name="T72" fmla="*/ 104 w 196"/>
              <a:gd name="T73" fmla="*/ 17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6" h="190">
                <a:moveTo>
                  <a:pt x="104" y="174"/>
                </a:moveTo>
                <a:cubicBezTo>
                  <a:pt x="102" y="162"/>
                  <a:pt x="102" y="162"/>
                  <a:pt x="102" y="162"/>
                </a:cubicBezTo>
                <a:cubicBezTo>
                  <a:pt x="93" y="160"/>
                  <a:pt x="85" y="153"/>
                  <a:pt x="82" y="144"/>
                </a:cubicBezTo>
                <a:cubicBezTo>
                  <a:pt x="77" y="130"/>
                  <a:pt x="85" y="115"/>
                  <a:pt x="99" y="110"/>
                </a:cubicBezTo>
                <a:cubicBezTo>
                  <a:pt x="113" y="106"/>
                  <a:pt x="128" y="113"/>
                  <a:pt x="132" y="127"/>
                </a:cubicBezTo>
                <a:cubicBezTo>
                  <a:pt x="135" y="137"/>
                  <a:pt x="133" y="147"/>
                  <a:pt x="126" y="154"/>
                </a:cubicBezTo>
                <a:cubicBezTo>
                  <a:pt x="131" y="162"/>
                  <a:pt x="131" y="162"/>
                  <a:pt x="131" y="162"/>
                </a:cubicBezTo>
                <a:cubicBezTo>
                  <a:pt x="144" y="156"/>
                  <a:pt x="153" y="151"/>
                  <a:pt x="153" y="151"/>
                </a:cubicBezTo>
                <a:cubicBezTo>
                  <a:pt x="157" y="150"/>
                  <a:pt x="159" y="145"/>
                  <a:pt x="158" y="141"/>
                </a:cubicBezTo>
                <a:cubicBezTo>
                  <a:pt x="158" y="141"/>
                  <a:pt x="151" y="125"/>
                  <a:pt x="143" y="106"/>
                </a:cubicBezTo>
                <a:cubicBezTo>
                  <a:pt x="148" y="102"/>
                  <a:pt x="148" y="102"/>
                  <a:pt x="148" y="102"/>
                </a:cubicBezTo>
                <a:cubicBezTo>
                  <a:pt x="154" y="109"/>
                  <a:pt x="165" y="112"/>
                  <a:pt x="175" y="109"/>
                </a:cubicBezTo>
                <a:cubicBezTo>
                  <a:pt x="189" y="104"/>
                  <a:pt x="196" y="89"/>
                  <a:pt x="192" y="75"/>
                </a:cubicBezTo>
                <a:cubicBezTo>
                  <a:pt x="187" y="61"/>
                  <a:pt x="172" y="54"/>
                  <a:pt x="158" y="58"/>
                </a:cubicBezTo>
                <a:cubicBezTo>
                  <a:pt x="148" y="61"/>
                  <a:pt x="142" y="70"/>
                  <a:pt x="140" y="79"/>
                </a:cubicBezTo>
                <a:cubicBezTo>
                  <a:pt x="133" y="80"/>
                  <a:pt x="133" y="80"/>
                  <a:pt x="133" y="80"/>
                </a:cubicBezTo>
                <a:cubicBezTo>
                  <a:pt x="129" y="65"/>
                  <a:pt x="125" y="50"/>
                  <a:pt x="125" y="40"/>
                </a:cubicBezTo>
                <a:cubicBezTo>
                  <a:pt x="121" y="37"/>
                  <a:pt x="119" y="34"/>
                  <a:pt x="115" y="35"/>
                </a:cubicBezTo>
                <a:cubicBezTo>
                  <a:pt x="115" y="35"/>
                  <a:pt x="96" y="44"/>
                  <a:pt x="74" y="53"/>
                </a:cubicBezTo>
                <a:cubicBezTo>
                  <a:pt x="71" y="49"/>
                  <a:pt x="71" y="49"/>
                  <a:pt x="71" y="49"/>
                </a:cubicBezTo>
                <a:cubicBezTo>
                  <a:pt x="78" y="42"/>
                  <a:pt x="81" y="32"/>
                  <a:pt x="78" y="22"/>
                </a:cubicBezTo>
                <a:cubicBezTo>
                  <a:pt x="73" y="8"/>
                  <a:pt x="58" y="0"/>
                  <a:pt x="44" y="5"/>
                </a:cubicBezTo>
                <a:cubicBezTo>
                  <a:pt x="30" y="9"/>
                  <a:pt x="23" y="24"/>
                  <a:pt x="27" y="38"/>
                </a:cubicBezTo>
                <a:cubicBezTo>
                  <a:pt x="31" y="48"/>
                  <a:pt x="39" y="54"/>
                  <a:pt x="48" y="56"/>
                </a:cubicBezTo>
                <a:cubicBezTo>
                  <a:pt x="49" y="62"/>
                  <a:pt x="49" y="62"/>
                  <a:pt x="49" y="62"/>
                </a:cubicBezTo>
                <a:cubicBezTo>
                  <a:pt x="31" y="68"/>
                  <a:pt x="14" y="73"/>
                  <a:pt x="6" y="71"/>
                </a:cubicBezTo>
                <a:cubicBezTo>
                  <a:pt x="2" y="74"/>
                  <a:pt x="0" y="77"/>
                  <a:pt x="1" y="81"/>
                </a:cubicBezTo>
                <a:cubicBezTo>
                  <a:pt x="0" y="90"/>
                  <a:pt x="5" y="106"/>
                  <a:pt x="10" y="123"/>
                </a:cubicBezTo>
                <a:cubicBezTo>
                  <a:pt x="19" y="121"/>
                  <a:pt x="19" y="121"/>
                  <a:pt x="19" y="121"/>
                </a:cubicBezTo>
                <a:cubicBezTo>
                  <a:pt x="21" y="112"/>
                  <a:pt x="28" y="104"/>
                  <a:pt x="37" y="101"/>
                </a:cubicBezTo>
                <a:cubicBezTo>
                  <a:pt x="51" y="96"/>
                  <a:pt x="66" y="104"/>
                  <a:pt x="71" y="118"/>
                </a:cubicBezTo>
                <a:cubicBezTo>
                  <a:pt x="75" y="132"/>
                  <a:pt x="68" y="147"/>
                  <a:pt x="54" y="152"/>
                </a:cubicBezTo>
                <a:cubicBezTo>
                  <a:pt x="44" y="155"/>
                  <a:pt x="34" y="152"/>
                  <a:pt x="27" y="145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8" y="168"/>
                  <a:pt x="34" y="182"/>
                  <a:pt x="34" y="182"/>
                </a:cubicBezTo>
                <a:cubicBezTo>
                  <a:pt x="36" y="186"/>
                  <a:pt x="36" y="186"/>
                  <a:pt x="44" y="187"/>
                </a:cubicBezTo>
                <a:cubicBezTo>
                  <a:pt x="57" y="190"/>
                  <a:pt x="81" y="183"/>
                  <a:pt x="104" y="174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20" name="Group 18">
            <a:extLst>
              <a:ext uri="{FF2B5EF4-FFF2-40B4-BE49-F238E27FC236}">
                <a16:creationId xmlns:a16="http://schemas.microsoft.com/office/drawing/2014/main" id="{7890DD89-2DB6-4E69-C922-9846938E1A16}"/>
              </a:ext>
            </a:extLst>
          </p:cNvPr>
          <p:cNvGrpSpPr/>
          <p:nvPr/>
        </p:nvGrpSpPr>
        <p:grpSpPr>
          <a:xfrm>
            <a:off x="7146397" y="4558580"/>
            <a:ext cx="283140" cy="269693"/>
            <a:chOff x="8224838" y="646113"/>
            <a:chExt cx="492125" cy="490537"/>
          </a:xfrm>
          <a:solidFill>
            <a:srgbClr val="10253F"/>
          </a:solidFill>
        </p:grpSpPr>
        <p:sp>
          <p:nvSpPr>
            <p:cNvPr id="884" name="Freeform 5">
              <a:extLst>
                <a:ext uri="{FF2B5EF4-FFF2-40B4-BE49-F238E27FC236}">
                  <a16:creationId xmlns:a16="http://schemas.microsoft.com/office/drawing/2014/main" id="{314E603E-1D27-B190-CC77-D1B7A939CC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601" y="646113"/>
              <a:ext cx="225425" cy="325437"/>
            </a:xfrm>
            <a:custGeom>
              <a:avLst/>
              <a:gdLst>
                <a:gd name="T0" fmla="*/ 29 w 59"/>
                <a:gd name="T1" fmla="*/ 85 h 85"/>
                <a:gd name="T2" fmla="*/ 59 w 59"/>
                <a:gd name="T3" fmla="*/ 30 h 85"/>
                <a:gd name="T4" fmla="*/ 29 w 59"/>
                <a:gd name="T5" fmla="*/ 0 h 85"/>
                <a:gd name="T6" fmla="*/ 0 w 59"/>
                <a:gd name="T7" fmla="*/ 30 h 85"/>
                <a:gd name="T8" fmla="*/ 11 w 59"/>
                <a:gd name="T9" fmla="*/ 63 h 85"/>
                <a:gd name="T10" fmla="*/ 29 w 59"/>
                <a:gd name="T11" fmla="*/ 85 h 85"/>
                <a:gd name="T12" fmla="*/ 29 w 59"/>
                <a:gd name="T13" fmla="*/ 8 h 85"/>
                <a:gd name="T14" fmla="*/ 51 w 59"/>
                <a:gd name="T15" fmla="*/ 30 h 85"/>
                <a:gd name="T16" fmla="*/ 29 w 59"/>
                <a:gd name="T17" fmla="*/ 77 h 85"/>
                <a:gd name="T18" fmla="*/ 8 w 59"/>
                <a:gd name="T19" fmla="*/ 30 h 85"/>
                <a:gd name="T20" fmla="*/ 29 w 59"/>
                <a:gd name="T21" fmla="*/ 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85">
                  <a:moveTo>
                    <a:pt x="29" y="85"/>
                  </a:moveTo>
                  <a:cubicBezTo>
                    <a:pt x="40" y="85"/>
                    <a:pt x="59" y="44"/>
                    <a:pt x="59" y="30"/>
                  </a:cubicBezTo>
                  <a:cubicBezTo>
                    <a:pt x="59" y="13"/>
                    <a:pt x="46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1"/>
                    <a:pt x="8" y="58"/>
                    <a:pt x="11" y="63"/>
                  </a:cubicBezTo>
                  <a:cubicBezTo>
                    <a:pt x="18" y="78"/>
                    <a:pt x="24" y="85"/>
                    <a:pt x="29" y="85"/>
                  </a:cubicBezTo>
                  <a:close/>
                  <a:moveTo>
                    <a:pt x="29" y="8"/>
                  </a:moveTo>
                  <a:cubicBezTo>
                    <a:pt x="41" y="8"/>
                    <a:pt x="51" y="18"/>
                    <a:pt x="51" y="30"/>
                  </a:cubicBezTo>
                  <a:cubicBezTo>
                    <a:pt x="51" y="44"/>
                    <a:pt x="35" y="73"/>
                    <a:pt x="29" y="77"/>
                  </a:cubicBezTo>
                  <a:cubicBezTo>
                    <a:pt x="24" y="73"/>
                    <a:pt x="8" y="44"/>
                    <a:pt x="8" y="30"/>
                  </a:cubicBezTo>
                  <a:cubicBezTo>
                    <a:pt x="8" y="18"/>
                    <a:pt x="18" y="8"/>
                    <a:pt x="2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5" name="Freeform 6">
              <a:extLst>
                <a:ext uri="{FF2B5EF4-FFF2-40B4-BE49-F238E27FC236}">
                  <a16:creationId xmlns:a16="http://schemas.microsoft.com/office/drawing/2014/main" id="{99166FEF-590A-C6B5-2FD5-15BC0AF7C2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751" y="700088"/>
              <a:ext cx="111125" cy="111125"/>
            </a:xfrm>
            <a:custGeom>
              <a:avLst/>
              <a:gdLst>
                <a:gd name="T0" fmla="*/ 29 w 29"/>
                <a:gd name="T1" fmla="*/ 15 h 29"/>
                <a:gd name="T2" fmla="*/ 14 w 29"/>
                <a:gd name="T3" fmla="*/ 0 h 29"/>
                <a:gd name="T4" fmla="*/ 0 w 29"/>
                <a:gd name="T5" fmla="*/ 15 h 29"/>
                <a:gd name="T6" fmla="*/ 14 w 29"/>
                <a:gd name="T7" fmla="*/ 29 h 29"/>
                <a:gd name="T8" fmla="*/ 29 w 29"/>
                <a:gd name="T9" fmla="*/ 15 h 29"/>
                <a:gd name="T10" fmla="*/ 4 w 29"/>
                <a:gd name="T11" fmla="*/ 15 h 29"/>
                <a:gd name="T12" fmla="*/ 14 w 29"/>
                <a:gd name="T13" fmla="*/ 4 h 29"/>
                <a:gd name="T14" fmla="*/ 25 w 29"/>
                <a:gd name="T15" fmla="*/ 15 h 29"/>
                <a:gd name="T16" fmla="*/ 14 w 29"/>
                <a:gd name="T17" fmla="*/ 25 h 29"/>
                <a:gd name="T18" fmla="*/ 4 w 29"/>
                <a:gd name="T1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9">
                  <a:moveTo>
                    <a:pt x="29" y="15"/>
                  </a:move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23"/>
                    <a:pt x="6" y="29"/>
                    <a:pt x="14" y="29"/>
                  </a:cubicBezTo>
                  <a:cubicBezTo>
                    <a:pt x="23" y="29"/>
                    <a:pt x="29" y="23"/>
                    <a:pt x="29" y="15"/>
                  </a:cubicBezTo>
                  <a:close/>
                  <a:moveTo>
                    <a:pt x="4" y="15"/>
                  </a:moveTo>
                  <a:cubicBezTo>
                    <a:pt x="4" y="8"/>
                    <a:pt x="9" y="4"/>
                    <a:pt x="14" y="4"/>
                  </a:cubicBezTo>
                  <a:cubicBezTo>
                    <a:pt x="20" y="4"/>
                    <a:pt x="25" y="8"/>
                    <a:pt x="25" y="15"/>
                  </a:cubicBezTo>
                  <a:cubicBezTo>
                    <a:pt x="25" y="21"/>
                    <a:pt x="20" y="25"/>
                    <a:pt x="14" y="25"/>
                  </a:cubicBezTo>
                  <a:cubicBezTo>
                    <a:pt x="9" y="25"/>
                    <a:pt x="4" y="21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6" name="Freeform 7">
              <a:extLst>
                <a:ext uri="{FF2B5EF4-FFF2-40B4-BE49-F238E27FC236}">
                  <a16:creationId xmlns:a16="http://schemas.microsoft.com/office/drawing/2014/main" id="{98594104-C305-832C-C739-CCD5E1F65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4838" y="768350"/>
              <a:ext cx="492125" cy="368300"/>
            </a:xfrm>
            <a:custGeom>
              <a:avLst/>
              <a:gdLst>
                <a:gd name="T0" fmla="*/ 126 w 128"/>
                <a:gd name="T1" fmla="*/ 1 h 96"/>
                <a:gd name="T2" fmla="*/ 123 w 128"/>
                <a:gd name="T3" fmla="*/ 1 h 96"/>
                <a:gd name="T4" fmla="*/ 97 w 128"/>
                <a:gd name="T5" fmla="*/ 7 h 96"/>
                <a:gd name="T6" fmla="*/ 94 w 128"/>
                <a:gd name="T7" fmla="*/ 12 h 96"/>
                <a:gd name="T8" fmla="*/ 99 w 128"/>
                <a:gd name="T9" fmla="*/ 15 h 96"/>
                <a:gd name="T10" fmla="*/ 120 w 128"/>
                <a:gd name="T11" fmla="*/ 10 h 96"/>
                <a:gd name="T12" fmla="*/ 120 w 128"/>
                <a:gd name="T13" fmla="*/ 80 h 96"/>
                <a:gd name="T14" fmla="*/ 87 w 128"/>
                <a:gd name="T15" fmla="*/ 87 h 96"/>
                <a:gd name="T16" fmla="*/ 87 w 128"/>
                <a:gd name="T17" fmla="*/ 38 h 96"/>
                <a:gd name="T18" fmla="*/ 85 w 128"/>
                <a:gd name="T19" fmla="*/ 36 h 96"/>
                <a:gd name="T20" fmla="*/ 83 w 128"/>
                <a:gd name="T21" fmla="*/ 38 h 96"/>
                <a:gd name="T22" fmla="*/ 83 w 128"/>
                <a:gd name="T23" fmla="*/ 87 h 96"/>
                <a:gd name="T24" fmla="*/ 43 w 128"/>
                <a:gd name="T25" fmla="*/ 73 h 96"/>
                <a:gd name="T26" fmla="*/ 43 w 128"/>
                <a:gd name="T27" fmla="*/ 38 h 96"/>
                <a:gd name="T28" fmla="*/ 41 w 128"/>
                <a:gd name="T29" fmla="*/ 36 h 96"/>
                <a:gd name="T30" fmla="*/ 39 w 128"/>
                <a:gd name="T31" fmla="*/ 38 h 96"/>
                <a:gd name="T32" fmla="*/ 39 w 128"/>
                <a:gd name="T33" fmla="*/ 73 h 96"/>
                <a:gd name="T34" fmla="*/ 8 w 128"/>
                <a:gd name="T35" fmla="*/ 86 h 96"/>
                <a:gd name="T36" fmla="*/ 8 w 128"/>
                <a:gd name="T37" fmla="*/ 16 h 96"/>
                <a:gd name="T38" fmla="*/ 29 w 128"/>
                <a:gd name="T39" fmla="*/ 8 h 96"/>
                <a:gd name="T40" fmla="*/ 31 w 128"/>
                <a:gd name="T41" fmla="*/ 3 h 96"/>
                <a:gd name="T42" fmla="*/ 26 w 128"/>
                <a:gd name="T43" fmla="*/ 0 h 96"/>
                <a:gd name="T44" fmla="*/ 3 w 128"/>
                <a:gd name="T45" fmla="*/ 10 h 96"/>
                <a:gd name="T46" fmla="*/ 0 w 128"/>
                <a:gd name="T47" fmla="*/ 14 h 96"/>
                <a:gd name="T48" fmla="*/ 0 w 128"/>
                <a:gd name="T49" fmla="*/ 92 h 96"/>
                <a:gd name="T50" fmla="*/ 2 w 128"/>
                <a:gd name="T51" fmla="*/ 95 h 96"/>
                <a:gd name="T52" fmla="*/ 4 w 128"/>
                <a:gd name="T53" fmla="*/ 96 h 96"/>
                <a:gd name="T54" fmla="*/ 6 w 128"/>
                <a:gd name="T55" fmla="*/ 96 h 96"/>
                <a:gd name="T56" fmla="*/ 41 w 128"/>
                <a:gd name="T57" fmla="*/ 81 h 96"/>
                <a:gd name="T58" fmla="*/ 84 w 128"/>
                <a:gd name="T59" fmla="*/ 96 h 96"/>
                <a:gd name="T60" fmla="*/ 87 w 128"/>
                <a:gd name="T61" fmla="*/ 96 h 96"/>
                <a:gd name="T62" fmla="*/ 125 w 128"/>
                <a:gd name="T63" fmla="*/ 87 h 96"/>
                <a:gd name="T64" fmla="*/ 128 w 128"/>
                <a:gd name="T65" fmla="*/ 83 h 96"/>
                <a:gd name="T66" fmla="*/ 128 w 128"/>
                <a:gd name="T67" fmla="*/ 4 h 96"/>
                <a:gd name="T68" fmla="*/ 126 w 128"/>
                <a:gd name="T69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96">
                  <a:moveTo>
                    <a:pt x="126" y="1"/>
                  </a:moveTo>
                  <a:cubicBezTo>
                    <a:pt x="125" y="1"/>
                    <a:pt x="124" y="0"/>
                    <a:pt x="123" y="1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5" y="7"/>
                    <a:pt x="94" y="10"/>
                    <a:pt x="94" y="12"/>
                  </a:cubicBezTo>
                  <a:cubicBezTo>
                    <a:pt x="95" y="14"/>
                    <a:pt x="97" y="15"/>
                    <a:pt x="99" y="15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7"/>
                    <a:pt x="86" y="36"/>
                    <a:pt x="85" y="36"/>
                  </a:cubicBezTo>
                  <a:cubicBezTo>
                    <a:pt x="84" y="36"/>
                    <a:pt x="83" y="37"/>
                    <a:pt x="83" y="38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7"/>
                    <a:pt x="42" y="36"/>
                    <a:pt x="41" y="36"/>
                  </a:cubicBezTo>
                  <a:cubicBezTo>
                    <a:pt x="40" y="36"/>
                    <a:pt x="39" y="37"/>
                    <a:pt x="39" y="38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2" y="5"/>
                    <a:pt x="31" y="3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1" y="95"/>
                    <a:pt x="2" y="95"/>
                  </a:cubicBezTo>
                  <a:cubicBezTo>
                    <a:pt x="2" y="96"/>
                    <a:pt x="3" y="96"/>
                    <a:pt x="4" y="96"/>
                  </a:cubicBezTo>
                  <a:cubicBezTo>
                    <a:pt x="5" y="96"/>
                    <a:pt x="5" y="96"/>
                    <a:pt x="6" y="96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6"/>
                    <a:pt x="86" y="96"/>
                    <a:pt x="87" y="96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7" y="86"/>
                    <a:pt x="128" y="85"/>
                    <a:pt x="128" y="83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3"/>
                    <a:pt x="127" y="2"/>
                    <a:pt x="1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21" name="Group 42">
            <a:extLst>
              <a:ext uri="{FF2B5EF4-FFF2-40B4-BE49-F238E27FC236}">
                <a16:creationId xmlns:a16="http://schemas.microsoft.com/office/drawing/2014/main" id="{8C0A9F2E-0BF8-DA36-0504-192AECA31841}"/>
              </a:ext>
            </a:extLst>
          </p:cNvPr>
          <p:cNvGrpSpPr/>
          <p:nvPr/>
        </p:nvGrpSpPr>
        <p:grpSpPr>
          <a:xfrm>
            <a:off x="7146494" y="2247907"/>
            <a:ext cx="282947" cy="224940"/>
            <a:chOff x="11266488" y="4143375"/>
            <a:chExt cx="377825" cy="314326"/>
          </a:xfrm>
          <a:solidFill>
            <a:srgbClr val="10253F"/>
          </a:solidFill>
        </p:grpSpPr>
        <p:sp>
          <p:nvSpPr>
            <p:cNvPr id="880" name="Oval 9">
              <a:extLst>
                <a:ext uri="{FF2B5EF4-FFF2-40B4-BE49-F238E27FC236}">
                  <a16:creationId xmlns:a16="http://schemas.microsoft.com/office/drawing/2014/main" id="{D56242BA-3992-37F1-6D20-F7E9991C2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7301" y="437991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1" name="Freeform 10">
              <a:extLst>
                <a:ext uri="{FF2B5EF4-FFF2-40B4-BE49-F238E27FC236}">
                  <a16:creationId xmlns:a16="http://schemas.microsoft.com/office/drawing/2014/main" id="{86E868B8-DECB-8AEE-4B55-253802081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0626" y="4291013"/>
              <a:ext cx="209550" cy="77788"/>
            </a:xfrm>
            <a:custGeom>
              <a:avLst/>
              <a:gdLst>
                <a:gd name="T0" fmla="*/ 50 w 54"/>
                <a:gd name="T1" fmla="*/ 20 h 20"/>
                <a:gd name="T2" fmla="*/ 46 w 54"/>
                <a:gd name="T3" fmla="*/ 18 h 20"/>
                <a:gd name="T4" fmla="*/ 27 w 54"/>
                <a:gd name="T5" fmla="*/ 8 h 20"/>
                <a:gd name="T6" fmla="*/ 8 w 54"/>
                <a:gd name="T7" fmla="*/ 18 h 20"/>
                <a:gd name="T8" fmla="*/ 2 w 54"/>
                <a:gd name="T9" fmla="*/ 19 h 20"/>
                <a:gd name="T10" fmla="*/ 1 w 54"/>
                <a:gd name="T11" fmla="*/ 13 h 20"/>
                <a:gd name="T12" fmla="*/ 27 w 54"/>
                <a:gd name="T13" fmla="*/ 0 h 20"/>
                <a:gd name="T14" fmla="*/ 53 w 54"/>
                <a:gd name="T15" fmla="*/ 13 h 20"/>
                <a:gd name="T16" fmla="*/ 52 w 54"/>
                <a:gd name="T17" fmla="*/ 19 h 20"/>
                <a:gd name="T18" fmla="*/ 50 w 54"/>
                <a:gd name="T1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20">
                  <a:moveTo>
                    <a:pt x="50" y="20"/>
                  </a:moveTo>
                  <a:cubicBezTo>
                    <a:pt x="48" y="20"/>
                    <a:pt x="47" y="19"/>
                    <a:pt x="46" y="18"/>
                  </a:cubicBezTo>
                  <a:cubicBezTo>
                    <a:pt x="42" y="12"/>
                    <a:pt x="35" y="8"/>
                    <a:pt x="27" y="8"/>
                  </a:cubicBezTo>
                  <a:cubicBezTo>
                    <a:pt x="19" y="8"/>
                    <a:pt x="12" y="12"/>
                    <a:pt x="8" y="18"/>
                  </a:cubicBezTo>
                  <a:cubicBezTo>
                    <a:pt x="6" y="20"/>
                    <a:pt x="4" y="20"/>
                    <a:pt x="2" y="19"/>
                  </a:cubicBezTo>
                  <a:cubicBezTo>
                    <a:pt x="0" y="17"/>
                    <a:pt x="0" y="15"/>
                    <a:pt x="1" y="13"/>
                  </a:cubicBezTo>
                  <a:cubicBezTo>
                    <a:pt x="7" y="5"/>
                    <a:pt x="17" y="0"/>
                    <a:pt x="27" y="0"/>
                  </a:cubicBezTo>
                  <a:cubicBezTo>
                    <a:pt x="37" y="0"/>
                    <a:pt x="47" y="5"/>
                    <a:pt x="53" y="13"/>
                  </a:cubicBezTo>
                  <a:cubicBezTo>
                    <a:pt x="54" y="15"/>
                    <a:pt x="54" y="17"/>
                    <a:pt x="52" y="19"/>
                  </a:cubicBezTo>
                  <a:cubicBezTo>
                    <a:pt x="51" y="19"/>
                    <a:pt x="50" y="20"/>
                    <a:pt x="5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2" name="Freeform 11">
              <a:extLst>
                <a:ext uri="{FF2B5EF4-FFF2-40B4-BE49-F238E27FC236}">
                  <a16:creationId xmlns:a16="http://schemas.microsoft.com/office/drawing/2014/main" id="{92A72712-2E0D-478D-3A36-CF827AE42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6488" y="4143375"/>
              <a:ext cx="377825" cy="100013"/>
            </a:xfrm>
            <a:custGeom>
              <a:avLst/>
              <a:gdLst>
                <a:gd name="T0" fmla="*/ 4 w 98"/>
                <a:gd name="T1" fmla="*/ 26 h 26"/>
                <a:gd name="T2" fmla="*/ 1 w 98"/>
                <a:gd name="T3" fmla="*/ 25 h 26"/>
                <a:gd name="T4" fmla="*/ 2 w 98"/>
                <a:gd name="T5" fmla="*/ 19 h 26"/>
                <a:gd name="T6" fmla="*/ 49 w 98"/>
                <a:gd name="T7" fmla="*/ 0 h 26"/>
                <a:gd name="T8" fmla="*/ 96 w 98"/>
                <a:gd name="T9" fmla="*/ 19 h 26"/>
                <a:gd name="T10" fmla="*/ 97 w 98"/>
                <a:gd name="T11" fmla="*/ 25 h 26"/>
                <a:gd name="T12" fmla="*/ 91 w 98"/>
                <a:gd name="T13" fmla="*/ 25 h 26"/>
                <a:gd name="T14" fmla="*/ 49 w 98"/>
                <a:gd name="T15" fmla="*/ 8 h 26"/>
                <a:gd name="T16" fmla="*/ 7 w 98"/>
                <a:gd name="T17" fmla="*/ 25 h 26"/>
                <a:gd name="T18" fmla="*/ 4 w 98"/>
                <a:gd name="T1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26">
                  <a:moveTo>
                    <a:pt x="4" y="26"/>
                  </a:moveTo>
                  <a:cubicBezTo>
                    <a:pt x="3" y="26"/>
                    <a:pt x="2" y="25"/>
                    <a:pt x="1" y="25"/>
                  </a:cubicBezTo>
                  <a:cubicBezTo>
                    <a:pt x="0" y="23"/>
                    <a:pt x="0" y="20"/>
                    <a:pt x="2" y="19"/>
                  </a:cubicBezTo>
                  <a:cubicBezTo>
                    <a:pt x="15" y="7"/>
                    <a:pt x="31" y="0"/>
                    <a:pt x="49" y="0"/>
                  </a:cubicBezTo>
                  <a:cubicBezTo>
                    <a:pt x="67" y="0"/>
                    <a:pt x="83" y="7"/>
                    <a:pt x="96" y="19"/>
                  </a:cubicBezTo>
                  <a:cubicBezTo>
                    <a:pt x="98" y="20"/>
                    <a:pt x="98" y="23"/>
                    <a:pt x="97" y="25"/>
                  </a:cubicBezTo>
                  <a:cubicBezTo>
                    <a:pt x="95" y="26"/>
                    <a:pt x="93" y="26"/>
                    <a:pt x="91" y="25"/>
                  </a:cubicBezTo>
                  <a:cubicBezTo>
                    <a:pt x="79" y="14"/>
                    <a:pt x="65" y="8"/>
                    <a:pt x="49" y="8"/>
                  </a:cubicBezTo>
                  <a:cubicBezTo>
                    <a:pt x="33" y="8"/>
                    <a:pt x="19" y="14"/>
                    <a:pt x="7" y="25"/>
                  </a:cubicBezTo>
                  <a:cubicBezTo>
                    <a:pt x="6" y="26"/>
                    <a:pt x="5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3" name="Freeform 12">
              <a:extLst>
                <a:ext uri="{FF2B5EF4-FFF2-40B4-BE49-F238E27FC236}">
                  <a16:creationId xmlns:a16="http://schemas.microsoft.com/office/drawing/2014/main" id="{911672EE-AF5B-D057-7D2A-C44DD335B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7763" y="4216400"/>
              <a:ext cx="295275" cy="90488"/>
            </a:xfrm>
            <a:custGeom>
              <a:avLst/>
              <a:gdLst>
                <a:gd name="T0" fmla="*/ 72 w 76"/>
                <a:gd name="T1" fmla="*/ 22 h 23"/>
                <a:gd name="T2" fmla="*/ 69 w 76"/>
                <a:gd name="T3" fmla="*/ 21 h 23"/>
                <a:gd name="T4" fmla="*/ 38 w 76"/>
                <a:gd name="T5" fmla="*/ 8 h 23"/>
                <a:gd name="T6" fmla="*/ 7 w 76"/>
                <a:gd name="T7" fmla="*/ 21 h 23"/>
                <a:gd name="T8" fmla="*/ 1 w 76"/>
                <a:gd name="T9" fmla="*/ 21 h 23"/>
                <a:gd name="T10" fmla="*/ 1 w 76"/>
                <a:gd name="T11" fmla="*/ 15 h 23"/>
                <a:gd name="T12" fmla="*/ 38 w 76"/>
                <a:gd name="T13" fmla="*/ 0 h 23"/>
                <a:gd name="T14" fmla="*/ 75 w 76"/>
                <a:gd name="T15" fmla="*/ 15 h 23"/>
                <a:gd name="T16" fmla="*/ 75 w 76"/>
                <a:gd name="T17" fmla="*/ 21 h 23"/>
                <a:gd name="T18" fmla="*/ 72 w 76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23">
                  <a:moveTo>
                    <a:pt x="72" y="22"/>
                  </a:moveTo>
                  <a:cubicBezTo>
                    <a:pt x="71" y="22"/>
                    <a:pt x="70" y="22"/>
                    <a:pt x="69" y="21"/>
                  </a:cubicBezTo>
                  <a:cubicBezTo>
                    <a:pt x="61" y="13"/>
                    <a:pt x="50" y="8"/>
                    <a:pt x="38" y="8"/>
                  </a:cubicBezTo>
                  <a:cubicBezTo>
                    <a:pt x="26" y="8"/>
                    <a:pt x="15" y="13"/>
                    <a:pt x="7" y="21"/>
                  </a:cubicBezTo>
                  <a:cubicBezTo>
                    <a:pt x="5" y="23"/>
                    <a:pt x="3" y="23"/>
                    <a:pt x="1" y="21"/>
                  </a:cubicBezTo>
                  <a:cubicBezTo>
                    <a:pt x="0" y="19"/>
                    <a:pt x="0" y="17"/>
                    <a:pt x="1" y="15"/>
                  </a:cubicBezTo>
                  <a:cubicBezTo>
                    <a:pt x="11" y="6"/>
                    <a:pt x="24" y="0"/>
                    <a:pt x="38" y="0"/>
                  </a:cubicBezTo>
                  <a:cubicBezTo>
                    <a:pt x="52" y="0"/>
                    <a:pt x="65" y="6"/>
                    <a:pt x="75" y="15"/>
                  </a:cubicBezTo>
                  <a:cubicBezTo>
                    <a:pt x="76" y="17"/>
                    <a:pt x="76" y="19"/>
                    <a:pt x="75" y="21"/>
                  </a:cubicBezTo>
                  <a:cubicBezTo>
                    <a:pt x="74" y="22"/>
                    <a:pt x="73" y="22"/>
                    <a:pt x="7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22" name="Group 49">
            <a:extLst>
              <a:ext uri="{FF2B5EF4-FFF2-40B4-BE49-F238E27FC236}">
                <a16:creationId xmlns:a16="http://schemas.microsoft.com/office/drawing/2014/main" id="{87BD4D2E-D7FB-ABDC-1BD0-213620FAFBC3}"/>
              </a:ext>
            </a:extLst>
          </p:cNvPr>
          <p:cNvGrpSpPr/>
          <p:nvPr/>
        </p:nvGrpSpPr>
        <p:grpSpPr>
          <a:xfrm>
            <a:off x="7126283" y="1917073"/>
            <a:ext cx="323368" cy="222667"/>
            <a:chOff x="2713038" y="622300"/>
            <a:chExt cx="431800" cy="311150"/>
          </a:xfrm>
          <a:solidFill>
            <a:srgbClr val="10253F"/>
          </a:solidFill>
        </p:grpSpPr>
        <p:sp>
          <p:nvSpPr>
            <p:cNvPr id="877" name="Freeform 16">
              <a:extLst>
                <a:ext uri="{FF2B5EF4-FFF2-40B4-BE49-F238E27FC236}">
                  <a16:creationId xmlns:a16="http://schemas.microsoft.com/office/drawing/2014/main" id="{174B005B-20E7-68E6-A7DC-2FA6A3402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038" y="654050"/>
              <a:ext cx="185738" cy="247650"/>
            </a:xfrm>
            <a:custGeom>
              <a:avLst/>
              <a:gdLst>
                <a:gd name="T0" fmla="*/ 44 w 48"/>
                <a:gd name="T1" fmla="*/ 56 h 64"/>
                <a:gd name="T2" fmla="*/ 8 w 48"/>
                <a:gd name="T3" fmla="*/ 56 h 64"/>
                <a:gd name="T4" fmla="*/ 8 w 48"/>
                <a:gd name="T5" fmla="*/ 8 h 64"/>
                <a:gd name="T6" fmla="*/ 40 w 48"/>
                <a:gd name="T7" fmla="*/ 8 h 64"/>
                <a:gd name="T8" fmla="*/ 44 w 48"/>
                <a:gd name="T9" fmla="*/ 4 h 64"/>
                <a:gd name="T10" fmla="*/ 40 w 48"/>
                <a:gd name="T11" fmla="*/ 0 h 64"/>
                <a:gd name="T12" fmla="*/ 8 w 48"/>
                <a:gd name="T13" fmla="*/ 0 h 64"/>
                <a:gd name="T14" fmla="*/ 0 w 48"/>
                <a:gd name="T15" fmla="*/ 8 h 64"/>
                <a:gd name="T16" fmla="*/ 0 w 48"/>
                <a:gd name="T17" fmla="*/ 56 h 64"/>
                <a:gd name="T18" fmla="*/ 8 w 48"/>
                <a:gd name="T19" fmla="*/ 64 h 64"/>
                <a:gd name="T20" fmla="*/ 44 w 48"/>
                <a:gd name="T21" fmla="*/ 64 h 64"/>
                <a:gd name="T22" fmla="*/ 48 w 48"/>
                <a:gd name="T23" fmla="*/ 60 h 64"/>
                <a:gd name="T24" fmla="*/ 44 w 48"/>
                <a:gd name="T25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64">
                  <a:moveTo>
                    <a:pt x="44" y="56"/>
                  </a:moveTo>
                  <a:cubicBezTo>
                    <a:pt x="8" y="56"/>
                    <a:pt x="8" y="56"/>
                    <a:pt x="8" y="5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8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0"/>
                    <a:pt x="4" y="64"/>
                    <a:pt x="8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6" y="64"/>
                    <a:pt x="48" y="62"/>
                    <a:pt x="48" y="60"/>
                  </a:cubicBezTo>
                  <a:cubicBezTo>
                    <a:pt x="48" y="58"/>
                    <a:pt x="46" y="56"/>
                    <a:pt x="4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8" name="Freeform 17">
              <a:extLst>
                <a:ext uri="{FF2B5EF4-FFF2-40B4-BE49-F238E27FC236}">
                  <a16:creationId xmlns:a16="http://schemas.microsoft.com/office/drawing/2014/main" id="{EE76679D-AB09-E29A-FB4A-3243ABED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813" y="654050"/>
              <a:ext cx="200025" cy="247650"/>
            </a:xfrm>
            <a:custGeom>
              <a:avLst/>
              <a:gdLst>
                <a:gd name="T0" fmla="*/ 44 w 52"/>
                <a:gd name="T1" fmla="*/ 16 h 64"/>
                <a:gd name="T2" fmla="*/ 44 w 52"/>
                <a:gd name="T3" fmla="*/ 8 h 64"/>
                <a:gd name="T4" fmla="*/ 36 w 52"/>
                <a:gd name="T5" fmla="*/ 0 h 64"/>
                <a:gd name="T6" fmla="*/ 4 w 52"/>
                <a:gd name="T7" fmla="*/ 0 h 64"/>
                <a:gd name="T8" fmla="*/ 0 w 52"/>
                <a:gd name="T9" fmla="*/ 4 h 64"/>
                <a:gd name="T10" fmla="*/ 4 w 52"/>
                <a:gd name="T11" fmla="*/ 8 h 64"/>
                <a:gd name="T12" fmla="*/ 36 w 52"/>
                <a:gd name="T13" fmla="*/ 8 h 64"/>
                <a:gd name="T14" fmla="*/ 36 w 52"/>
                <a:gd name="T15" fmla="*/ 20 h 64"/>
                <a:gd name="T16" fmla="*/ 36 w 52"/>
                <a:gd name="T17" fmla="*/ 44 h 64"/>
                <a:gd name="T18" fmla="*/ 36 w 52"/>
                <a:gd name="T19" fmla="*/ 56 h 64"/>
                <a:gd name="T20" fmla="*/ 8 w 52"/>
                <a:gd name="T21" fmla="*/ 56 h 64"/>
                <a:gd name="T22" fmla="*/ 4 w 52"/>
                <a:gd name="T23" fmla="*/ 60 h 64"/>
                <a:gd name="T24" fmla="*/ 8 w 52"/>
                <a:gd name="T25" fmla="*/ 64 h 64"/>
                <a:gd name="T26" fmla="*/ 36 w 52"/>
                <a:gd name="T27" fmla="*/ 64 h 64"/>
                <a:gd name="T28" fmla="*/ 44 w 52"/>
                <a:gd name="T29" fmla="*/ 56 h 64"/>
                <a:gd name="T30" fmla="*/ 44 w 52"/>
                <a:gd name="T31" fmla="*/ 48 h 64"/>
                <a:gd name="T32" fmla="*/ 52 w 52"/>
                <a:gd name="T33" fmla="*/ 40 h 64"/>
                <a:gd name="T34" fmla="*/ 52 w 52"/>
                <a:gd name="T35" fmla="*/ 24 h 64"/>
                <a:gd name="T36" fmla="*/ 44 w 52"/>
                <a:gd name="T37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64">
                  <a:moveTo>
                    <a:pt x="44" y="16"/>
                  </a:moveTo>
                  <a:cubicBezTo>
                    <a:pt x="44" y="8"/>
                    <a:pt x="44" y="8"/>
                    <a:pt x="44" y="8"/>
                  </a:cubicBezTo>
                  <a:cubicBezTo>
                    <a:pt x="44" y="4"/>
                    <a:pt x="40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6"/>
                    <a:pt x="4" y="58"/>
                    <a:pt x="4" y="60"/>
                  </a:cubicBezTo>
                  <a:cubicBezTo>
                    <a:pt x="4" y="62"/>
                    <a:pt x="6" y="64"/>
                    <a:pt x="8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40" y="64"/>
                    <a:pt x="44" y="60"/>
                    <a:pt x="44" y="56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8" y="48"/>
                    <a:pt x="52" y="44"/>
                    <a:pt x="52" y="40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0"/>
                    <a:pt x="48" y="16"/>
                    <a:pt x="4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9" name="Freeform 18">
              <a:extLst>
                <a:ext uri="{FF2B5EF4-FFF2-40B4-BE49-F238E27FC236}">
                  <a16:creationId xmlns:a16="http://schemas.microsoft.com/office/drawing/2014/main" id="{975BCD0B-DA48-39DC-E7BE-18B72CD53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863" y="622300"/>
              <a:ext cx="169863" cy="311150"/>
            </a:xfrm>
            <a:custGeom>
              <a:avLst/>
              <a:gdLst>
                <a:gd name="T0" fmla="*/ 107 w 107"/>
                <a:gd name="T1" fmla="*/ 78 h 196"/>
                <a:gd name="T2" fmla="*/ 58 w 107"/>
                <a:gd name="T3" fmla="*/ 78 h 196"/>
                <a:gd name="T4" fmla="*/ 58 w 107"/>
                <a:gd name="T5" fmla="*/ 0 h 196"/>
                <a:gd name="T6" fmla="*/ 0 w 107"/>
                <a:gd name="T7" fmla="*/ 117 h 196"/>
                <a:gd name="T8" fmla="*/ 49 w 107"/>
                <a:gd name="T9" fmla="*/ 117 h 196"/>
                <a:gd name="T10" fmla="*/ 49 w 107"/>
                <a:gd name="T11" fmla="*/ 196 h 196"/>
                <a:gd name="T12" fmla="*/ 107 w 107"/>
                <a:gd name="T13" fmla="*/ 7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96">
                  <a:moveTo>
                    <a:pt x="107" y="78"/>
                  </a:moveTo>
                  <a:lnTo>
                    <a:pt x="58" y="78"/>
                  </a:lnTo>
                  <a:lnTo>
                    <a:pt x="58" y="0"/>
                  </a:lnTo>
                  <a:lnTo>
                    <a:pt x="0" y="117"/>
                  </a:lnTo>
                  <a:lnTo>
                    <a:pt x="49" y="117"/>
                  </a:lnTo>
                  <a:lnTo>
                    <a:pt x="49" y="196"/>
                  </a:lnTo>
                  <a:lnTo>
                    <a:pt x="10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23" name="Group 9">
            <a:extLst>
              <a:ext uri="{FF2B5EF4-FFF2-40B4-BE49-F238E27FC236}">
                <a16:creationId xmlns:a16="http://schemas.microsoft.com/office/drawing/2014/main" id="{0DB245AF-9D2F-10A8-9195-BD85BCD8CEDE}"/>
              </a:ext>
            </a:extLst>
          </p:cNvPr>
          <p:cNvGrpSpPr/>
          <p:nvPr/>
        </p:nvGrpSpPr>
        <p:grpSpPr>
          <a:xfrm>
            <a:off x="7162345" y="2581014"/>
            <a:ext cx="251244" cy="239309"/>
            <a:chOff x="9053513" y="484188"/>
            <a:chExt cx="490538" cy="488950"/>
          </a:xfrm>
          <a:solidFill>
            <a:srgbClr val="10253F"/>
          </a:solidFill>
        </p:grpSpPr>
        <p:sp>
          <p:nvSpPr>
            <p:cNvPr id="874" name="Freeform 5">
              <a:extLst>
                <a:ext uri="{FF2B5EF4-FFF2-40B4-BE49-F238E27FC236}">
                  <a16:creationId xmlns:a16="http://schemas.microsoft.com/office/drawing/2014/main" id="{58C7E458-0C44-8632-1CC8-D7AA1ABD9F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3513" y="484188"/>
              <a:ext cx="152400" cy="48895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5" name="Freeform 6">
              <a:extLst>
                <a:ext uri="{FF2B5EF4-FFF2-40B4-BE49-F238E27FC236}">
                  <a16:creationId xmlns:a16="http://schemas.microsoft.com/office/drawing/2014/main" id="{910EA8D6-F163-54E8-8565-2CA4C9B59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0063" y="484188"/>
              <a:ext cx="153988" cy="48895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6" name="Freeform 7">
              <a:extLst>
                <a:ext uri="{FF2B5EF4-FFF2-40B4-BE49-F238E27FC236}">
                  <a16:creationId xmlns:a16="http://schemas.microsoft.com/office/drawing/2014/main" id="{1E6F20AD-7F77-32CF-D754-CFDD2BD579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1788" y="484188"/>
              <a:ext cx="153988" cy="48895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724" name="Picture 25">
            <a:extLst>
              <a:ext uri="{FF2B5EF4-FFF2-40B4-BE49-F238E27FC236}">
                <a16:creationId xmlns:a16="http://schemas.microsoft.com/office/drawing/2014/main" id="{A9FC979E-5617-067E-4780-06206D80A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346" y="4028607"/>
            <a:ext cx="395349" cy="383985"/>
          </a:xfrm>
          <a:prstGeom prst="rect">
            <a:avLst/>
          </a:prstGeom>
          <a:solidFill>
            <a:srgbClr val="10253F"/>
          </a:solidFill>
        </p:spPr>
      </p:pic>
      <p:grpSp>
        <p:nvGrpSpPr>
          <p:cNvPr id="725" name="Group 117">
            <a:extLst>
              <a:ext uri="{FF2B5EF4-FFF2-40B4-BE49-F238E27FC236}">
                <a16:creationId xmlns:a16="http://schemas.microsoft.com/office/drawing/2014/main" id="{3FB60539-DF83-D5A3-C61D-4A5F9C51A0C6}"/>
              </a:ext>
            </a:extLst>
          </p:cNvPr>
          <p:cNvGrpSpPr/>
          <p:nvPr/>
        </p:nvGrpSpPr>
        <p:grpSpPr>
          <a:xfrm>
            <a:off x="7102455" y="2928490"/>
            <a:ext cx="371024" cy="296364"/>
            <a:chOff x="6176963" y="1757363"/>
            <a:chExt cx="928687" cy="776287"/>
          </a:xfrm>
          <a:solidFill>
            <a:srgbClr val="10253F"/>
          </a:solidFill>
        </p:grpSpPr>
        <p:sp>
          <p:nvSpPr>
            <p:cNvPr id="871" name="Freeform 5">
              <a:extLst>
                <a:ext uri="{FF2B5EF4-FFF2-40B4-BE49-F238E27FC236}">
                  <a16:creationId xmlns:a16="http://schemas.microsoft.com/office/drawing/2014/main" id="{D4C9B075-6783-1931-4D4A-F238F8C03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200" y="1909763"/>
              <a:ext cx="684212" cy="471487"/>
            </a:xfrm>
            <a:custGeom>
              <a:avLst/>
              <a:gdLst>
                <a:gd name="T0" fmla="*/ 174 w 180"/>
                <a:gd name="T1" fmla="*/ 124 h 124"/>
                <a:gd name="T2" fmla="*/ 6 w 180"/>
                <a:gd name="T3" fmla="*/ 124 h 124"/>
                <a:gd name="T4" fmla="*/ 0 w 180"/>
                <a:gd name="T5" fmla="*/ 118 h 124"/>
                <a:gd name="T6" fmla="*/ 0 w 180"/>
                <a:gd name="T7" fmla="*/ 6 h 124"/>
                <a:gd name="T8" fmla="*/ 6 w 180"/>
                <a:gd name="T9" fmla="*/ 0 h 124"/>
                <a:gd name="T10" fmla="*/ 14 w 180"/>
                <a:gd name="T11" fmla="*/ 0 h 124"/>
                <a:gd name="T12" fmla="*/ 20 w 180"/>
                <a:gd name="T13" fmla="*/ 6 h 124"/>
                <a:gd name="T14" fmla="*/ 14 w 180"/>
                <a:gd name="T15" fmla="*/ 12 h 124"/>
                <a:gd name="T16" fmla="*/ 12 w 180"/>
                <a:gd name="T17" fmla="*/ 12 h 124"/>
                <a:gd name="T18" fmla="*/ 12 w 180"/>
                <a:gd name="T19" fmla="*/ 112 h 124"/>
                <a:gd name="T20" fmla="*/ 168 w 180"/>
                <a:gd name="T21" fmla="*/ 112 h 124"/>
                <a:gd name="T22" fmla="*/ 168 w 180"/>
                <a:gd name="T23" fmla="*/ 98 h 124"/>
                <a:gd name="T24" fmla="*/ 174 w 180"/>
                <a:gd name="T25" fmla="*/ 92 h 124"/>
                <a:gd name="T26" fmla="*/ 180 w 180"/>
                <a:gd name="T27" fmla="*/ 98 h 124"/>
                <a:gd name="T28" fmla="*/ 180 w 180"/>
                <a:gd name="T29" fmla="*/ 118 h 124"/>
                <a:gd name="T30" fmla="*/ 174 w 180"/>
                <a:gd name="T31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0" h="124">
                  <a:moveTo>
                    <a:pt x="174" y="124"/>
                  </a:moveTo>
                  <a:cubicBezTo>
                    <a:pt x="6" y="124"/>
                    <a:pt x="6" y="124"/>
                    <a:pt x="6" y="124"/>
                  </a:cubicBezTo>
                  <a:cubicBezTo>
                    <a:pt x="3" y="124"/>
                    <a:pt x="0" y="121"/>
                    <a:pt x="0" y="1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6"/>
                  </a:cubicBezTo>
                  <a:cubicBezTo>
                    <a:pt x="20" y="9"/>
                    <a:pt x="17" y="12"/>
                    <a:pt x="1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8" y="95"/>
                    <a:pt x="171" y="92"/>
                    <a:pt x="174" y="92"/>
                  </a:cubicBezTo>
                  <a:cubicBezTo>
                    <a:pt x="177" y="92"/>
                    <a:pt x="180" y="95"/>
                    <a:pt x="180" y="98"/>
                  </a:cubicBezTo>
                  <a:cubicBezTo>
                    <a:pt x="180" y="118"/>
                    <a:pt x="180" y="118"/>
                    <a:pt x="180" y="118"/>
                  </a:cubicBezTo>
                  <a:cubicBezTo>
                    <a:pt x="180" y="121"/>
                    <a:pt x="177" y="124"/>
                    <a:pt x="17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2" name="Freeform 6">
              <a:extLst>
                <a:ext uri="{FF2B5EF4-FFF2-40B4-BE49-F238E27FC236}">
                  <a16:creationId xmlns:a16="http://schemas.microsoft.com/office/drawing/2014/main" id="{72DFA336-0AC0-E90B-C55A-B41D89ECD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21438" y="1757363"/>
              <a:ext cx="684212" cy="473075"/>
            </a:xfrm>
            <a:custGeom>
              <a:avLst/>
              <a:gdLst>
                <a:gd name="T0" fmla="*/ 174 w 180"/>
                <a:gd name="T1" fmla="*/ 124 h 124"/>
                <a:gd name="T2" fmla="*/ 6 w 180"/>
                <a:gd name="T3" fmla="*/ 124 h 124"/>
                <a:gd name="T4" fmla="*/ 0 w 180"/>
                <a:gd name="T5" fmla="*/ 118 h 124"/>
                <a:gd name="T6" fmla="*/ 0 w 180"/>
                <a:gd name="T7" fmla="*/ 6 h 124"/>
                <a:gd name="T8" fmla="*/ 6 w 180"/>
                <a:gd name="T9" fmla="*/ 0 h 124"/>
                <a:gd name="T10" fmla="*/ 174 w 180"/>
                <a:gd name="T11" fmla="*/ 0 h 124"/>
                <a:gd name="T12" fmla="*/ 180 w 180"/>
                <a:gd name="T13" fmla="*/ 6 h 124"/>
                <a:gd name="T14" fmla="*/ 180 w 180"/>
                <a:gd name="T15" fmla="*/ 118 h 124"/>
                <a:gd name="T16" fmla="*/ 174 w 180"/>
                <a:gd name="T17" fmla="*/ 124 h 124"/>
                <a:gd name="T18" fmla="*/ 12 w 180"/>
                <a:gd name="T19" fmla="*/ 112 h 124"/>
                <a:gd name="T20" fmla="*/ 168 w 180"/>
                <a:gd name="T21" fmla="*/ 112 h 124"/>
                <a:gd name="T22" fmla="*/ 168 w 180"/>
                <a:gd name="T23" fmla="*/ 12 h 124"/>
                <a:gd name="T24" fmla="*/ 12 w 180"/>
                <a:gd name="T25" fmla="*/ 12 h 124"/>
                <a:gd name="T26" fmla="*/ 12 w 180"/>
                <a:gd name="T27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0" h="124">
                  <a:moveTo>
                    <a:pt x="174" y="124"/>
                  </a:moveTo>
                  <a:cubicBezTo>
                    <a:pt x="6" y="124"/>
                    <a:pt x="6" y="124"/>
                    <a:pt x="6" y="124"/>
                  </a:cubicBezTo>
                  <a:cubicBezTo>
                    <a:pt x="3" y="124"/>
                    <a:pt x="0" y="121"/>
                    <a:pt x="0" y="1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7" y="0"/>
                    <a:pt x="180" y="3"/>
                    <a:pt x="180" y="6"/>
                  </a:cubicBezTo>
                  <a:cubicBezTo>
                    <a:pt x="180" y="118"/>
                    <a:pt x="180" y="118"/>
                    <a:pt x="180" y="118"/>
                  </a:cubicBezTo>
                  <a:cubicBezTo>
                    <a:pt x="180" y="121"/>
                    <a:pt x="177" y="124"/>
                    <a:pt x="174" y="124"/>
                  </a:cubicBezTo>
                  <a:close/>
                  <a:moveTo>
                    <a:pt x="12" y="112"/>
                  </a:moveTo>
                  <a:cubicBezTo>
                    <a:pt x="168" y="112"/>
                    <a:pt x="168" y="112"/>
                    <a:pt x="168" y="1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3" name="Freeform 7">
              <a:extLst>
                <a:ext uri="{FF2B5EF4-FFF2-40B4-BE49-F238E27FC236}">
                  <a16:creationId xmlns:a16="http://schemas.microsoft.com/office/drawing/2014/main" id="{AE999CA1-1AB8-0C50-BF64-81F2C4C77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963" y="2062163"/>
              <a:ext cx="684212" cy="471487"/>
            </a:xfrm>
            <a:custGeom>
              <a:avLst/>
              <a:gdLst>
                <a:gd name="T0" fmla="*/ 174 w 180"/>
                <a:gd name="T1" fmla="*/ 124 h 124"/>
                <a:gd name="T2" fmla="*/ 6 w 180"/>
                <a:gd name="T3" fmla="*/ 124 h 124"/>
                <a:gd name="T4" fmla="*/ 0 w 180"/>
                <a:gd name="T5" fmla="*/ 118 h 124"/>
                <a:gd name="T6" fmla="*/ 0 w 180"/>
                <a:gd name="T7" fmla="*/ 6 h 124"/>
                <a:gd name="T8" fmla="*/ 6 w 180"/>
                <a:gd name="T9" fmla="*/ 0 h 124"/>
                <a:gd name="T10" fmla="*/ 18 w 180"/>
                <a:gd name="T11" fmla="*/ 0 h 124"/>
                <a:gd name="T12" fmla="*/ 24 w 180"/>
                <a:gd name="T13" fmla="*/ 6 h 124"/>
                <a:gd name="T14" fmla="*/ 18 w 180"/>
                <a:gd name="T15" fmla="*/ 12 h 124"/>
                <a:gd name="T16" fmla="*/ 12 w 180"/>
                <a:gd name="T17" fmla="*/ 12 h 124"/>
                <a:gd name="T18" fmla="*/ 12 w 180"/>
                <a:gd name="T19" fmla="*/ 112 h 124"/>
                <a:gd name="T20" fmla="*/ 168 w 180"/>
                <a:gd name="T21" fmla="*/ 112 h 124"/>
                <a:gd name="T22" fmla="*/ 168 w 180"/>
                <a:gd name="T23" fmla="*/ 98 h 124"/>
                <a:gd name="T24" fmla="*/ 174 w 180"/>
                <a:gd name="T25" fmla="*/ 92 h 124"/>
                <a:gd name="T26" fmla="*/ 180 w 180"/>
                <a:gd name="T27" fmla="*/ 98 h 124"/>
                <a:gd name="T28" fmla="*/ 180 w 180"/>
                <a:gd name="T29" fmla="*/ 118 h 124"/>
                <a:gd name="T30" fmla="*/ 174 w 180"/>
                <a:gd name="T31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0" h="124">
                  <a:moveTo>
                    <a:pt x="174" y="124"/>
                  </a:moveTo>
                  <a:cubicBezTo>
                    <a:pt x="6" y="124"/>
                    <a:pt x="6" y="124"/>
                    <a:pt x="6" y="124"/>
                  </a:cubicBezTo>
                  <a:cubicBezTo>
                    <a:pt x="3" y="124"/>
                    <a:pt x="0" y="121"/>
                    <a:pt x="0" y="1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6"/>
                  </a:cubicBezTo>
                  <a:cubicBezTo>
                    <a:pt x="24" y="9"/>
                    <a:pt x="21" y="12"/>
                    <a:pt x="18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8" y="95"/>
                    <a:pt x="171" y="92"/>
                    <a:pt x="174" y="92"/>
                  </a:cubicBezTo>
                  <a:cubicBezTo>
                    <a:pt x="177" y="92"/>
                    <a:pt x="180" y="95"/>
                    <a:pt x="180" y="98"/>
                  </a:cubicBezTo>
                  <a:cubicBezTo>
                    <a:pt x="180" y="118"/>
                    <a:pt x="180" y="118"/>
                    <a:pt x="180" y="118"/>
                  </a:cubicBezTo>
                  <a:cubicBezTo>
                    <a:pt x="180" y="121"/>
                    <a:pt x="177" y="124"/>
                    <a:pt x="17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26" name="Group 135">
            <a:extLst>
              <a:ext uri="{FF2B5EF4-FFF2-40B4-BE49-F238E27FC236}">
                <a16:creationId xmlns:a16="http://schemas.microsoft.com/office/drawing/2014/main" id="{72E1D32B-B91C-FC69-CED8-C61AAFDCAFEF}"/>
              </a:ext>
            </a:extLst>
          </p:cNvPr>
          <p:cNvGrpSpPr/>
          <p:nvPr/>
        </p:nvGrpSpPr>
        <p:grpSpPr>
          <a:xfrm>
            <a:off x="5076687" y="3582963"/>
            <a:ext cx="350667" cy="296054"/>
            <a:chOff x="7659688" y="1598613"/>
            <a:chExt cx="981074" cy="866775"/>
          </a:xfrm>
          <a:solidFill>
            <a:srgbClr val="10253F"/>
          </a:solidFill>
        </p:grpSpPr>
        <p:sp>
          <p:nvSpPr>
            <p:cNvPr id="866" name="Freeform 19">
              <a:extLst>
                <a:ext uri="{FF2B5EF4-FFF2-40B4-BE49-F238E27FC236}">
                  <a16:creationId xmlns:a16="http://schemas.microsoft.com/office/drawing/2014/main" id="{61ECF7B2-8226-49B5-9295-27317E20C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9688" y="1598613"/>
              <a:ext cx="981074" cy="866775"/>
            </a:xfrm>
            <a:custGeom>
              <a:avLst/>
              <a:gdLst>
                <a:gd name="T0" fmla="*/ 167 w 258"/>
                <a:gd name="T1" fmla="*/ 228 h 228"/>
                <a:gd name="T2" fmla="*/ 123 w 258"/>
                <a:gd name="T3" fmla="*/ 210 h 228"/>
                <a:gd name="T4" fmla="*/ 79 w 258"/>
                <a:gd name="T5" fmla="*/ 166 h 228"/>
                <a:gd name="T6" fmla="*/ 72 w 258"/>
                <a:gd name="T7" fmla="*/ 161 h 228"/>
                <a:gd name="T8" fmla="*/ 71 w 258"/>
                <a:gd name="T9" fmla="*/ 162 h 228"/>
                <a:gd name="T10" fmla="*/ 75 w 258"/>
                <a:gd name="T11" fmla="*/ 173 h 228"/>
                <a:gd name="T12" fmla="*/ 75 w 258"/>
                <a:gd name="T13" fmla="*/ 210 h 228"/>
                <a:gd name="T14" fmla="*/ 57 w 258"/>
                <a:gd name="T15" fmla="*/ 218 h 228"/>
                <a:gd name="T16" fmla="*/ 39 w 258"/>
                <a:gd name="T17" fmla="*/ 210 h 228"/>
                <a:gd name="T18" fmla="*/ 1 w 258"/>
                <a:gd name="T19" fmla="*/ 122 h 228"/>
                <a:gd name="T20" fmla="*/ 35 w 258"/>
                <a:gd name="T21" fmla="*/ 33 h 228"/>
                <a:gd name="T22" fmla="*/ 117 w 258"/>
                <a:gd name="T23" fmla="*/ 0 h 228"/>
                <a:gd name="T24" fmla="*/ 207 w 258"/>
                <a:gd name="T25" fmla="*/ 37 h 228"/>
                <a:gd name="T26" fmla="*/ 211 w 258"/>
                <a:gd name="T27" fmla="*/ 210 h 228"/>
                <a:gd name="T28" fmla="*/ 167 w 258"/>
                <a:gd name="T29" fmla="*/ 228 h 228"/>
                <a:gd name="T30" fmla="*/ 72 w 258"/>
                <a:gd name="T31" fmla="*/ 149 h 228"/>
                <a:gd name="T32" fmla="*/ 87 w 258"/>
                <a:gd name="T33" fmla="*/ 157 h 228"/>
                <a:gd name="T34" fmla="*/ 131 w 258"/>
                <a:gd name="T35" fmla="*/ 201 h 228"/>
                <a:gd name="T36" fmla="*/ 167 w 258"/>
                <a:gd name="T37" fmla="*/ 216 h 228"/>
                <a:gd name="T38" fmla="*/ 203 w 258"/>
                <a:gd name="T39" fmla="*/ 201 h 228"/>
                <a:gd name="T40" fmla="*/ 199 w 258"/>
                <a:gd name="T41" fmla="*/ 46 h 228"/>
                <a:gd name="T42" fmla="*/ 117 w 258"/>
                <a:gd name="T43" fmla="*/ 12 h 228"/>
                <a:gd name="T44" fmla="*/ 43 w 258"/>
                <a:gd name="T45" fmla="*/ 42 h 228"/>
                <a:gd name="T46" fmla="*/ 13 w 258"/>
                <a:gd name="T47" fmla="*/ 121 h 228"/>
                <a:gd name="T48" fmla="*/ 47 w 258"/>
                <a:gd name="T49" fmla="*/ 201 h 228"/>
                <a:gd name="T50" fmla="*/ 67 w 258"/>
                <a:gd name="T51" fmla="*/ 201 h 228"/>
                <a:gd name="T52" fmla="*/ 67 w 258"/>
                <a:gd name="T53" fmla="*/ 182 h 228"/>
                <a:gd name="T54" fmla="*/ 63 w 258"/>
                <a:gd name="T55" fmla="*/ 153 h 228"/>
                <a:gd name="T56" fmla="*/ 72 w 258"/>
                <a:gd name="T5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8" h="228">
                  <a:moveTo>
                    <a:pt x="167" y="228"/>
                  </a:moveTo>
                  <a:cubicBezTo>
                    <a:pt x="150" y="228"/>
                    <a:pt x="134" y="221"/>
                    <a:pt x="123" y="210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74" y="161"/>
                    <a:pt x="72" y="161"/>
                    <a:pt x="72" y="161"/>
                  </a:cubicBezTo>
                  <a:cubicBezTo>
                    <a:pt x="72" y="161"/>
                    <a:pt x="72" y="161"/>
                    <a:pt x="71" y="162"/>
                  </a:cubicBezTo>
                  <a:cubicBezTo>
                    <a:pt x="70" y="163"/>
                    <a:pt x="70" y="168"/>
                    <a:pt x="75" y="173"/>
                  </a:cubicBezTo>
                  <a:cubicBezTo>
                    <a:pt x="85" y="184"/>
                    <a:pt x="85" y="200"/>
                    <a:pt x="75" y="210"/>
                  </a:cubicBezTo>
                  <a:cubicBezTo>
                    <a:pt x="70" y="215"/>
                    <a:pt x="64" y="218"/>
                    <a:pt x="57" y="218"/>
                  </a:cubicBezTo>
                  <a:cubicBezTo>
                    <a:pt x="50" y="218"/>
                    <a:pt x="44" y="215"/>
                    <a:pt x="39" y="210"/>
                  </a:cubicBezTo>
                  <a:cubicBezTo>
                    <a:pt x="16" y="187"/>
                    <a:pt x="2" y="155"/>
                    <a:pt x="1" y="122"/>
                  </a:cubicBezTo>
                  <a:cubicBezTo>
                    <a:pt x="0" y="88"/>
                    <a:pt x="12" y="56"/>
                    <a:pt x="35" y="33"/>
                  </a:cubicBezTo>
                  <a:cubicBezTo>
                    <a:pt x="57" y="12"/>
                    <a:pt x="86" y="0"/>
                    <a:pt x="117" y="0"/>
                  </a:cubicBezTo>
                  <a:cubicBezTo>
                    <a:pt x="150" y="0"/>
                    <a:pt x="183" y="13"/>
                    <a:pt x="207" y="37"/>
                  </a:cubicBezTo>
                  <a:cubicBezTo>
                    <a:pt x="256" y="86"/>
                    <a:pt x="258" y="163"/>
                    <a:pt x="211" y="210"/>
                  </a:cubicBezTo>
                  <a:cubicBezTo>
                    <a:pt x="200" y="221"/>
                    <a:pt x="184" y="228"/>
                    <a:pt x="167" y="228"/>
                  </a:cubicBezTo>
                  <a:close/>
                  <a:moveTo>
                    <a:pt x="72" y="149"/>
                  </a:moveTo>
                  <a:cubicBezTo>
                    <a:pt x="77" y="149"/>
                    <a:pt x="81" y="152"/>
                    <a:pt x="87" y="157"/>
                  </a:cubicBezTo>
                  <a:cubicBezTo>
                    <a:pt x="131" y="201"/>
                    <a:pt x="131" y="201"/>
                    <a:pt x="131" y="201"/>
                  </a:cubicBezTo>
                  <a:cubicBezTo>
                    <a:pt x="141" y="211"/>
                    <a:pt x="153" y="216"/>
                    <a:pt x="167" y="216"/>
                  </a:cubicBezTo>
                  <a:cubicBezTo>
                    <a:pt x="181" y="216"/>
                    <a:pt x="193" y="211"/>
                    <a:pt x="203" y="201"/>
                  </a:cubicBezTo>
                  <a:cubicBezTo>
                    <a:pt x="245" y="160"/>
                    <a:pt x="243" y="90"/>
                    <a:pt x="199" y="46"/>
                  </a:cubicBezTo>
                  <a:cubicBezTo>
                    <a:pt x="177" y="24"/>
                    <a:pt x="147" y="12"/>
                    <a:pt x="117" y="12"/>
                  </a:cubicBezTo>
                  <a:cubicBezTo>
                    <a:pt x="89" y="12"/>
                    <a:pt x="63" y="22"/>
                    <a:pt x="43" y="42"/>
                  </a:cubicBezTo>
                  <a:cubicBezTo>
                    <a:pt x="23" y="62"/>
                    <a:pt x="12" y="91"/>
                    <a:pt x="13" y="121"/>
                  </a:cubicBezTo>
                  <a:cubicBezTo>
                    <a:pt x="14" y="151"/>
                    <a:pt x="26" y="181"/>
                    <a:pt x="47" y="201"/>
                  </a:cubicBezTo>
                  <a:cubicBezTo>
                    <a:pt x="53" y="207"/>
                    <a:pt x="61" y="207"/>
                    <a:pt x="67" y="201"/>
                  </a:cubicBezTo>
                  <a:cubicBezTo>
                    <a:pt x="72" y="196"/>
                    <a:pt x="72" y="187"/>
                    <a:pt x="67" y="182"/>
                  </a:cubicBezTo>
                  <a:cubicBezTo>
                    <a:pt x="56" y="171"/>
                    <a:pt x="57" y="159"/>
                    <a:pt x="63" y="153"/>
                  </a:cubicBezTo>
                  <a:cubicBezTo>
                    <a:pt x="66" y="150"/>
                    <a:pt x="69" y="149"/>
                    <a:pt x="72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7" name="Freeform 20">
              <a:extLst>
                <a:ext uri="{FF2B5EF4-FFF2-40B4-BE49-F238E27FC236}">
                  <a16:creationId xmlns:a16="http://schemas.microsoft.com/office/drawing/2014/main" id="{980F9EB8-4D77-7D79-4F46-9F492E7C5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07375" y="1789113"/>
              <a:ext cx="166687" cy="168275"/>
            </a:xfrm>
            <a:custGeom>
              <a:avLst/>
              <a:gdLst>
                <a:gd name="T0" fmla="*/ 22 w 44"/>
                <a:gd name="T1" fmla="*/ 44 h 44"/>
                <a:gd name="T2" fmla="*/ 6 w 44"/>
                <a:gd name="T3" fmla="*/ 37 h 44"/>
                <a:gd name="T4" fmla="*/ 0 w 44"/>
                <a:gd name="T5" fmla="*/ 22 h 44"/>
                <a:gd name="T6" fmla="*/ 6 w 44"/>
                <a:gd name="T7" fmla="*/ 6 h 44"/>
                <a:gd name="T8" fmla="*/ 22 w 44"/>
                <a:gd name="T9" fmla="*/ 0 h 44"/>
                <a:gd name="T10" fmla="*/ 37 w 44"/>
                <a:gd name="T11" fmla="*/ 6 h 44"/>
                <a:gd name="T12" fmla="*/ 44 w 44"/>
                <a:gd name="T13" fmla="*/ 22 h 44"/>
                <a:gd name="T14" fmla="*/ 37 w 44"/>
                <a:gd name="T15" fmla="*/ 37 h 44"/>
                <a:gd name="T16" fmla="*/ 22 w 44"/>
                <a:gd name="T17" fmla="*/ 44 h 44"/>
                <a:gd name="T18" fmla="*/ 22 w 44"/>
                <a:gd name="T19" fmla="*/ 12 h 44"/>
                <a:gd name="T20" fmla="*/ 15 w 44"/>
                <a:gd name="T21" fmla="*/ 15 h 44"/>
                <a:gd name="T22" fmla="*/ 12 w 44"/>
                <a:gd name="T23" fmla="*/ 22 h 44"/>
                <a:gd name="T24" fmla="*/ 15 w 44"/>
                <a:gd name="T25" fmla="*/ 29 h 44"/>
                <a:gd name="T26" fmla="*/ 29 w 44"/>
                <a:gd name="T27" fmla="*/ 29 h 44"/>
                <a:gd name="T28" fmla="*/ 32 w 44"/>
                <a:gd name="T29" fmla="*/ 22 h 44"/>
                <a:gd name="T30" fmla="*/ 29 w 44"/>
                <a:gd name="T31" fmla="*/ 15 h 44"/>
                <a:gd name="T32" fmla="*/ 22 w 44"/>
                <a:gd name="T33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6" y="44"/>
                    <a:pt x="10" y="41"/>
                    <a:pt x="6" y="37"/>
                  </a:cubicBezTo>
                  <a:cubicBezTo>
                    <a:pt x="2" y="33"/>
                    <a:pt x="0" y="28"/>
                    <a:pt x="0" y="22"/>
                  </a:cubicBezTo>
                  <a:cubicBezTo>
                    <a:pt x="0" y="16"/>
                    <a:pt x="2" y="10"/>
                    <a:pt x="6" y="6"/>
                  </a:cubicBezTo>
                  <a:cubicBezTo>
                    <a:pt x="10" y="2"/>
                    <a:pt x="16" y="0"/>
                    <a:pt x="22" y="0"/>
                  </a:cubicBezTo>
                  <a:cubicBezTo>
                    <a:pt x="28" y="0"/>
                    <a:pt x="33" y="2"/>
                    <a:pt x="37" y="6"/>
                  </a:cubicBezTo>
                  <a:cubicBezTo>
                    <a:pt x="42" y="10"/>
                    <a:pt x="44" y="16"/>
                    <a:pt x="44" y="22"/>
                  </a:cubicBezTo>
                  <a:cubicBezTo>
                    <a:pt x="44" y="28"/>
                    <a:pt x="42" y="33"/>
                    <a:pt x="37" y="37"/>
                  </a:cubicBezTo>
                  <a:cubicBezTo>
                    <a:pt x="33" y="41"/>
                    <a:pt x="28" y="44"/>
                    <a:pt x="22" y="44"/>
                  </a:cubicBezTo>
                  <a:close/>
                  <a:moveTo>
                    <a:pt x="22" y="12"/>
                  </a:moveTo>
                  <a:cubicBezTo>
                    <a:pt x="19" y="12"/>
                    <a:pt x="17" y="13"/>
                    <a:pt x="15" y="15"/>
                  </a:cubicBezTo>
                  <a:cubicBezTo>
                    <a:pt x="13" y="17"/>
                    <a:pt x="12" y="19"/>
                    <a:pt x="12" y="22"/>
                  </a:cubicBezTo>
                  <a:cubicBezTo>
                    <a:pt x="12" y="24"/>
                    <a:pt x="13" y="27"/>
                    <a:pt x="15" y="29"/>
                  </a:cubicBezTo>
                  <a:cubicBezTo>
                    <a:pt x="19" y="33"/>
                    <a:pt x="25" y="33"/>
                    <a:pt x="29" y="29"/>
                  </a:cubicBezTo>
                  <a:cubicBezTo>
                    <a:pt x="31" y="27"/>
                    <a:pt x="32" y="24"/>
                    <a:pt x="32" y="22"/>
                  </a:cubicBezTo>
                  <a:cubicBezTo>
                    <a:pt x="32" y="19"/>
                    <a:pt x="31" y="17"/>
                    <a:pt x="29" y="15"/>
                  </a:cubicBezTo>
                  <a:cubicBezTo>
                    <a:pt x="27" y="13"/>
                    <a:pt x="24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8" name="Freeform 21">
              <a:extLst>
                <a:ext uri="{FF2B5EF4-FFF2-40B4-BE49-F238E27FC236}">
                  <a16:creationId xmlns:a16="http://schemas.microsoft.com/office/drawing/2014/main" id="{6B1A2588-C91C-3F0F-7EE6-5DEFC5BBD7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1675" y="1995488"/>
              <a:ext cx="147637" cy="136525"/>
            </a:xfrm>
            <a:custGeom>
              <a:avLst/>
              <a:gdLst>
                <a:gd name="T0" fmla="*/ 20 w 39"/>
                <a:gd name="T1" fmla="*/ 36 h 36"/>
                <a:gd name="T2" fmla="*/ 7 w 39"/>
                <a:gd name="T3" fmla="*/ 30 h 36"/>
                <a:gd name="T4" fmla="*/ 7 w 39"/>
                <a:gd name="T5" fmla="*/ 5 h 36"/>
                <a:gd name="T6" fmla="*/ 20 w 39"/>
                <a:gd name="T7" fmla="*/ 0 h 36"/>
                <a:gd name="T8" fmla="*/ 32 w 39"/>
                <a:gd name="T9" fmla="*/ 5 h 36"/>
                <a:gd name="T10" fmla="*/ 32 w 39"/>
                <a:gd name="T11" fmla="*/ 30 h 36"/>
                <a:gd name="T12" fmla="*/ 20 w 39"/>
                <a:gd name="T13" fmla="*/ 36 h 36"/>
                <a:gd name="T14" fmla="*/ 20 w 39"/>
                <a:gd name="T15" fmla="*/ 12 h 36"/>
                <a:gd name="T16" fmla="*/ 15 w 39"/>
                <a:gd name="T17" fmla="*/ 13 h 36"/>
                <a:gd name="T18" fmla="*/ 15 w 39"/>
                <a:gd name="T19" fmla="*/ 22 h 36"/>
                <a:gd name="T20" fmla="*/ 24 w 39"/>
                <a:gd name="T21" fmla="*/ 22 h 36"/>
                <a:gd name="T22" fmla="*/ 24 w 39"/>
                <a:gd name="T23" fmla="*/ 13 h 36"/>
                <a:gd name="T24" fmla="*/ 20 w 39"/>
                <a:gd name="T25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6">
                  <a:moveTo>
                    <a:pt x="20" y="36"/>
                  </a:moveTo>
                  <a:cubicBezTo>
                    <a:pt x="15" y="36"/>
                    <a:pt x="10" y="34"/>
                    <a:pt x="7" y="30"/>
                  </a:cubicBezTo>
                  <a:cubicBezTo>
                    <a:pt x="0" y="23"/>
                    <a:pt x="0" y="12"/>
                    <a:pt x="7" y="5"/>
                  </a:cubicBezTo>
                  <a:cubicBezTo>
                    <a:pt x="10" y="1"/>
                    <a:pt x="15" y="0"/>
                    <a:pt x="20" y="0"/>
                  </a:cubicBezTo>
                  <a:cubicBezTo>
                    <a:pt x="24" y="0"/>
                    <a:pt x="29" y="1"/>
                    <a:pt x="32" y="5"/>
                  </a:cubicBezTo>
                  <a:cubicBezTo>
                    <a:pt x="39" y="12"/>
                    <a:pt x="39" y="23"/>
                    <a:pt x="32" y="30"/>
                  </a:cubicBezTo>
                  <a:cubicBezTo>
                    <a:pt x="29" y="34"/>
                    <a:pt x="24" y="36"/>
                    <a:pt x="20" y="36"/>
                  </a:cubicBezTo>
                  <a:close/>
                  <a:moveTo>
                    <a:pt x="20" y="12"/>
                  </a:moveTo>
                  <a:cubicBezTo>
                    <a:pt x="18" y="12"/>
                    <a:pt x="17" y="12"/>
                    <a:pt x="15" y="13"/>
                  </a:cubicBezTo>
                  <a:cubicBezTo>
                    <a:pt x="13" y="16"/>
                    <a:pt x="13" y="20"/>
                    <a:pt x="15" y="22"/>
                  </a:cubicBezTo>
                  <a:cubicBezTo>
                    <a:pt x="18" y="24"/>
                    <a:pt x="22" y="24"/>
                    <a:pt x="24" y="22"/>
                  </a:cubicBezTo>
                  <a:cubicBezTo>
                    <a:pt x="26" y="20"/>
                    <a:pt x="26" y="16"/>
                    <a:pt x="24" y="13"/>
                  </a:cubicBezTo>
                  <a:cubicBezTo>
                    <a:pt x="23" y="12"/>
                    <a:pt x="21" y="12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9" name="Freeform 22">
              <a:extLst>
                <a:ext uri="{FF2B5EF4-FFF2-40B4-BE49-F238E27FC236}">
                  <a16:creationId xmlns:a16="http://schemas.microsoft.com/office/drawing/2014/main" id="{E74558E9-CAEB-566E-9391-E767BB3F31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1500" y="2154238"/>
              <a:ext cx="198437" cy="198438"/>
            </a:xfrm>
            <a:custGeom>
              <a:avLst/>
              <a:gdLst>
                <a:gd name="T0" fmla="*/ 26 w 52"/>
                <a:gd name="T1" fmla="*/ 52 h 52"/>
                <a:gd name="T2" fmla="*/ 7 w 52"/>
                <a:gd name="T3" fmla="*/ 44 h 52"/>
                <a:gd name="T4" fmla="*/ 0 w 52"/>
                <a:gd name="T5" fmla="*/ 26 h 52"/>
                <a:gd name="T6" fmla="*/ 7 w 52"/>
                <a:gd name="T7" fmla="*/ 7 h 52"/>
                <a:gd name="T8" fmla="*/ 26 w 52"/>
                <a:gd name="T9" fmla="*/ 0 h 52"/>
                <a:gd name="T10" fmla="*/ 44 w 52"/>
                <a:gd name="T11" fmla="*/ 7 h 52"/>
                <a:gd name="T12" fmla="*/ 52 w 52"/>
                <a:gd name="T13" fmla="*/ 26 h 52"/>
                <a:gd name="T14" fmla="*/ 44 w 52"/>
                <a:gd name="T15" fmla="*/ 44 h 52"/>
                <a:gd name="T16" fmla="*/ 26 w 52"/>
                <a:gd name="T17" fmla="*/ 52 h 52"/>
                <a:gd name="T18" fmla="*/ 26 w 52"/>
                <a:gd name="T19" fmla="*/ 12 h 52"/>
                <a:gd name="T20" fmla="*/ 16 w 52"/>
                <a:gd name="T21" fmla="*/ 16 h 52"/>
                <a:gd name="T22" fmla="*/ 12 w 52"/>
                <a:gd name="T23" fmla="*/ 26 h 52"/>
                <a:gd name="T24" fmla="*/ 16 w 52"/>
                <a:gd name="T25" fmla="*/ 35 h 52"/>
                <a:gd name="T26" fmla="*/ 36 w 52"/>
                <a:gd name="T27" fmla="*/ 35 h 52"/>
                <a:gd name="T28" fmla="*/ 40 w 52"/>
                <a:gd name="T29" fmla="*/ 26 h 52"/>
                <a:gd name="T30" fmla="*/ 36 w 52"/>
                <a:gd name="T31" fmla="*/ 16 h 52"/>
                <a:gd name="T32" fmla="*/ 26 w 52"/>
                <a:gd name="T33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9" y="52"/>
                    <a:pt x="12" y="49"/>
                    <a:pt x="7" y="44"/>
                  </a:cubicBezTo>
                  <a:cubicBezTo>
                    <a:pt x="3" y="39"/>
                    <a:pt x="0" y="32"/>
                    <a:pt x="0" y="26"/>
                  </a:cubicBezTo>
                  <a:cubicBezTo>
                    <a:pt x="0" y="19"/>
                    <a:pt x="3" y="12"/>
                    <a:pt x="7" y="7"/>
                  </a:cubicBezTo>
                  <a:cubicBezTo>
                    <a:pt x="12" y="2"/>
                    <a:pt x="19" y="0"/>
                    <a:pt x="26" y="0"/>
                  </a:cubicBezTo>
                  <a:cubicBezTo>
                    <a:pt x="33" y="0"/>
                    <a:pt x="39" y="2"/>
                    <a:pt x="44" y="7"/>
                  </a:cubicBezTo>
                  <a:cubicBezTo>
                    <a:pt x="49" y="12"/>
                    <a:pt x="52" y="19"/>
                    <a:pt x="52" y="26"/>
                  </a:cubicBezTo>
                  <a:cubicBezTo>
                    <a:pt x="52" y="32"/>
                    <a:pt x="49" y="39"/>
                    <a:pt x="44" y="44"/>
                  </a:cubicBezTo>
                  <a:cubicBezTo>
                    <a:pt x="39" y="49"/>
                    <a:pt x="33" y="52"/>
                    <a:pt x="26" y="52"/>
                  </a:cubicBezTo>
                  <a:close/>
                  <a:moveTo>
                    <a:pt x="26" y="12"/>
                  </a:moveTo>
                  <a:cubicBezTo>
                    <a:pt x="22" y="12"/>
                    <a:pt x="19" y="13"/>
                    <a:pt x="16" y="16"/>
                  </a:cubicBezTo>
                  <a:cubicBezTo>
                    <a:pt x="13" y="18"/>
                    <a:pt x="12" y="22"/>
                    <a:pt x="12" y="26"/>
                  </a:cubicBezTo>
                  <a:cubicBezTo>
                    <a:pt x="12" y="29"/>
                    <a:pt x="13" y="33"/>
                    <a:pt x="16" y="35"/>
                  </a:cubicBezTo>
                  <a:cubicBezTo>
                    <a:pt x="21" y="41"/>
                    <a:pt x="30" y="41"/>
                    <a:pt x="36" y="35"/>
                  </a:cubicBezTo>
                  <a:cubicBezTo>
                    <a:pt x="38" y="33"/>
                    <a:pt x="40" y="29"/>
                    <a:pt x="40" y="26"/>
                  </a:cubicBezTo>
                  <a:cubicBezTo>
                    <a:pt x="40" y="22"/>
                    <a:pt x="38" y="18"/>
                    <a:pt x="36" y="16"/>
                  </a:cubicBezTo>
                  <a:cubicBezTo>
                    <a:pt x="33" y="13"/>
                    <a:pt x="30" y="12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0" name="Freeform 23">
              <a:extLst>
                <a:ext uri="{FF2B5EF4-FFF2-40B4-BE49-F238E27FC236}">
                  <a16:creationId xmlns:a16="http://schemas.microsoft.com/office/drawing/2014/main" id="{D951B2A3-BDB6-1FD2-6C21-D2859A254F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7663" y="1747838"/>
              <a:ext cx="166687" cy="166688"/>
            </a:xfrm>
            <a:custGeom>
              <a:avLst/>
              <a:gdLst>
                <a:gd name="T0" fmla="*/ 22 w 44"/>
                <a:gd name="T1" fmla="*/ 44 h 44"/>
                <a:gd name="T2" fmla="*/ 6 w 44"/>
                <a:gd name="T3" fmla="*/ 38 h 44"/>
                <a:gd name="T4" fmla="*/ 0 w 44"/>
                <a:gd name="T5" fmla="*/ 22 h 44"/>
                <a:gd name="T6" fmla="*/ 6 w 44"/>
                <a:gd name="T7" fmla="*/ 6 h 44"/>
                <a:gd name="T8" fmla="*/ 22 w 44"/>
                <a:gd name="T9" fmla="*/ 0 h 44"/>
                <a:gd name="T10" fmla="*/ 38 w 44"/>
                <a:gd name="T11" fmla="*/ 6 h 44"/>
                <a:gd name="T12" fmla="*/ 44 w 44"/>
                <a:gd name="T13" fmla="*/ 22 h 44"/>
                <a:gd name="T14" fmla="*/ 38 w 44"/>
                <a:gd name="T15" fmla="*/ 38 h 44"/>
                <a:gd name="T16" fmla="*/ 22 w 44"/>
                <a:gd name="T17" fmla="*/ 44 h 44"/>
                <a:gd name="T18" fmla="*/ 22 w 44"/>
                <a:gd name="T19" fmla="*/ 12 h 44"/>
                <a:gd name="T20" fmla="*/ 15 w 44"/>
                <a:gd name="T21" fmla="*/ 15 h 44"/>
                <a:gd name="T22" fmla="*/ 12 w 44"/>
                <a:gd name="T23" fmla="*/ 22 h 44"/>
                <a:gd name="T24" fmla="*/ 15 w 44"/>
                <a:gd name="T25" fmla="*/ 29 h 44"/>
                <a:gd name="T26" fmla="*/ 29 w 44"/>
                <a:gd name="T27" fmla="*/ 29 h 44"/>
                <a:gd name="T28" fmla="*/ 32 w 44"/>
                <a:gd name="T29" fmla="*/ 22 h 44"/>
                <a:gd name="T30" fmla="*/ 29 w 44"/>
                <a:gd name="T31" fmla="*/ 15 h 44"/>
                <a:gd name="T32" fmla="*/ 22 w 44"/>
                <a:gd name="T33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6" y="44"/>
                    <a:pt x="11" y="42"/>
                    <a:pt x="6" y="38"/>
                  </a:cubicBezTo>
                  <a:cubicBezTo>
                    <a:pt x="2" y="33"/>
                    <a:pt x="0" y="28"/>
                    <a:pt x="0" y="22"/>
                  </a:cubicBezTo>
                  <a:cubicBezTo>
                    <a:pt x="0" y="16"/>
                    <a:pt x="2" y="11"/>
                    <a:pt x="6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28" y="0"/>
                    <a:pt x="33" y="2"/>
                    <a:pt x="38" y="6"/>
                  </a:cubicBezTo>
                  <a:cubicBezTo>
                    <a:pt x="42" y="11"/>
                    <a:pt x="44" y="16"/>
                    <a:pt x="44" y="22"/>
                  </a:cubicBezTo>
                  <a:cubicBezTo>
                    <a:pt x="44" y="28"/>
                    <a:pt x="42" y="33"/>
                    <a:pt x="38" y="38"/>
                  </a:cubicBezTo>
                  <a:cubicBezTo>
                    <a:pt x="33" y="42"/>
                    <a:pt x="28" y="44"/>
                    <a:pt x="22" y="44"/>
                  </a:cubicBezTo>
                  <a:close/>
                  <a:moveTo>
                    <a:pt x="22" y="12"/>
                  </a:moveTo>
                  <a:cubicBezTo>
                    <a:pt x="19" y="12"/>
                    <a:pt x="17" y="13"/>
                    <a:pt x="15" y="15"/>
                  </a:cubicBezTo>
                  <a:cubicBezTo>
                    <a:pt x="13" y="17"/>
                    <a:pt x="12" y="19"/>
                    <a:pt x="12" y="22"/>
                  </a:cubicBezTo>
                  <a:cubicBezTo>
                    <a:pt x="12" y="25"/>
                    <a:pt x="13" y="27"/>
                    <a:pt x="15" y="29"/>
                  </a:cubicBezTo>
                  <a:cubicBezTo>
                    <a:pt x="19" y="33"/>
                    <a:pt x="25" y="33"/>
                    <a:pt x="29" y="29"/>
                  </a:cubicBezTo>
                  <a:cubicBezTo>
                    <a:pt x="31" y="27"/>
                    <a:pt x="32" y="25"/>
                    <a:pt x="32" y="22"/>
                  </a:cubicBezTo>
                  <a:cubicBezTo>
                    <a:pt x="32" y="19"/>
                    <a:pt x="31" y="17"/>
                    <a:pt x="29" y="15"/>
                  </a:cubicBezTo>
                  <a:cubicBezTo>
                    <a:pt x="27" y="13"/>
                    <a:pt x="25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27" name="Freeform 38">
            <a:extLst>
              <a:ext uri="{FF2B5EF4-FFF2-40B4-BE49-F238E27FC236}">
                <a16:creationId xmlns:a16="http://schemas.microsoft.com/office/drawing/2014/main" id="{E0B30583-B4BE-0CBF-CF8D-4D5781665B55}"/>
              </a:ext>
            </a:extLst>
          </p:cNvPr>
          <p:cNvSpPr>
            <a:spLocks noEditPoints="1"/>
          </p:cNvSpPr>
          <p:nvPr/>
        </p:nvSpPr>
        <p:spPr bwMode="auto">
          <a:xfrm>
            <a:off x="5103935" y="4526273"/>
            <a:ext cx="308723" cy="294244"/>
          </a:xfrm>
          <a:custGeom>
            <a:avLst/>
            <a:gdLst>
              <a:gd name="T0" fmla="*/ 236 w 236"/>
              <a:gd name="T1" fmla="*/ 38 h 236"/>
              <a:gd name="T2" fmla="*/ 230 w 236"/>
              <a:gd name="T3" fmla="*/ 0 h 236"/>
              <a:gd name="T4" fmla="*/ 192 w 236"/>
              <a:gd name="T5" fmla="*/ 6 h 236"/>
              <a:gd name="T6" fmla="*/ 44 w 236"/>
              <a:gd name="T7" fmla="*/ 16 h 236"/>
              <a:gd name="T8" fmla="*/ 38 w 236"/>
              <a:gd name="T9" fmla="*/ 0 h 236"/>
              <a:gd name="T10" fmla="*/ 0 w 236"/>
              <a:gd name="T11" fmla="*/ 6 h 236"/>
              <a:gd name="T12" fmla="*/ 6 w 236"/>
              <a:gd name="T13" fmla="*/ 44 h 236"/>
              <a:gd name="T14" fmla="*/ 16 w 236"/>
              <a:gd name="T15" fmla="*/ 192 h 236"/>
              <a:gd name="T16" fmla="*/ 0 w 236"/>
              <a:gd name="T17" fmla="*/ 198 h 236"/>
              <a:gd name="T18" fmla="*/ 6 w 236"/>
              <a:gd name="T19" fmla="*/ 236 h 236"/>
              <a:gd name="T20" fmla="*/ 44 w 236"/>
              <a:gd name="T21" fmla="*/ 230 h 236"/>
              <a:gd name="T22" fmla="*/ 192 w 236"/>
              <a:gd name="T23" fmla="*/ 220 h 236"/>
              <a:gd name="T24" fmla="*/ 198 w 236"/>
              <a:gd name="T25" fmla="*/ 236 h 236"/>
              <a:gd name="T26" fmla="*/ 236 w 236"/>
              <a:gd name="T27" fmla="*/ 230 h 236"/>
              <a:gd name="T28" fmla="*/ 230 w 236"/>
              <a:gd name="T29" fmla="*/ 192 h 236"/>
              <a:gd name="T30" fmla="*/ 220 w 236"/>
              <a:gd name="T31" fmla="*/ 44 h 236"/>
              <a:gd name="T32" fmla="*/ 204 w 236"/>
              <a:gd name="T33" fmla="*/ 12 h 236"/>
              <a:gd name="T34" fmla="*/ 224 w 236"/>
              <a:gd name="T35" fmla="*/ 32 h 236"/>
              <a:gd name="T36" fmla="*/ 204 w 236"/>
              <a:gd name="T37" fmla="*/ 12 h 236"/>
              <a:gd name="T38" fmla="*/ 32 w 236"/>
              <a:gd name="T39" fmla="*/ 12 h 236"/>
              <a:gd name="T40" fmla="*/ 12 w 236"/>
              <a:gd name="T41" fmla="*/ 32 h 236"/>
              <a:gd name="T42" fmla="*/ 32 w 236"/>
              <a:gd name="T43" fmla="*/ 224 h 236"/>
              <a:gd name="T44" fmla="*/ 12 w 236"/>
              <a:gd name="T45" fmla="*/ 204 h 236"/>
              <a:gd name="T46" fmla="*/ 32 w 236"/>
              <a:gd name="T47" fmla="*/ 224 h 236"/>
              <a:gd name="T48" fmla="*/ 204 w 236"/>
              <a:gd name="T49" fmla="*/ 224 h 236"/>
              <a:gd name="T50" fmla="*/ 224 w 236"/>
              <a:gd name="T51" fmla="*/ 204 h 236"/>
              <a:gd name="T52" fmla="*/ 208 w 236"/>
              <a:gd name="T53" fmla="*/ 192 h 236"/>
              <a:gd name="T54" fmla="*/ 192 w 236"/>
              <a:gd name="T55" fmla="*/ 198 h 236"/>
              <a:gd name="T56" fmla="*/ 44 w 236"/>
              <a:gd name="T57" fmla="*/ 208 h 236"/>
              <a:gd name="T58" fmla="*/ 38 w 236"/>
              <a:gd name="T59" fmla="*/ 192 h 236"/>
              <a:gd name="T60" fmla="*/ 28 w 236"/>
              <a:gd name="T61" fmla="*/ 44 h 236"/>
              <a:gd name="T62" fmla="*/ 44 w 236"/>
              <a:gd name="T63" fmla="*/ 38 h 236"/>
              <a:gd name="T64" fmla="*/ 192 w 236"/>
              <a:gd name="T65" fmla="*/ 28 h 236"/>
              <a:gd name="T66" fmla="*/ 198 w 236"/>
              <a:gd name="T67" fmla="*/ 44 h 236"/>
              <a:gd name="T68" fmla="*/ 208 w 236"/>
              <a:gd name="T69" fmla="*/ 19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6" h="236">
                <a:moveTo>
                  <a:pt x="230" y="44"/>
                </a:moveTo>
                <a:cubicBezTo>
                  <a:pt x="233" y="44"/>
                  <a:pt x="236" y="41"/>
                  <a:pt x="236" y="38"/>
                </a:cubicBezTo>
                <a:cubicBezTo>
                  <a:pt x="236" y="6"/>
                  <a:pt x="236" y="6"/>
                  <a:pt x="236" y="6"/>
                </a:cubicBezTo>
                <a:cubicBezTo>
                  <a:pt x="236" y="3"/>
                  <a:pt x="233" y="0"/>
                  <a:pt x="230" y="0"/>
                </a:cubicBezTo>
                <a:cubicBezTo>
                  <a:pt x="198" y="0"/>
                  <a:pt x="198" y="0"/>
                  <a:pt x="198" y="0"/>
                </a:cubicBezTo>
                <a:cubicBezTo>
                  <a:pt x="195" y="0"/>
                  <a:pt x="192" y="3"/>
                  <a:pt x="192" y="6"/>
                </a:cubicBezTo>
                <a:cubicBezTo>
                  <a:pt x="192" y="16"/>
                  <a:pt x="192" y="16"/>
                  <a:pt x="192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6"/>
                  <a:pt x="44" y="6"/>
                  <a:pt x="44" y="6"/>
                </a:cubicBezTo>
                <a:cubicBezTo>
                  <a:pt x="44" y="3"/>
                  <a:pt x="41" y="0"/>
                  <a:pt x="3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41"/>
                  <a:pt x="3" y="44"/>
                  <a:pt x="6" y="44"/>
                </a:cubicBezTo>
                <a:cubicBezTo>
                  <a:pt x="16" y="44"/>
                  <a:pt x="16" y="44"/>
                  <a:pt x="16" y="44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6" y="192"/>
                  <a:pt x="6" y="192"/>
                  <a:pt x="6" y="192"/>
                </a:cubicBezTo>
                <a:cubicBezTo>
                  <a:pt x="3" y="192"/>
                  <a:pt x="0" y="195"/>
                  <a:pt x="0" y="198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33"/>
                  <a:pt x="3" y="236"/>
                  <a:pt x="6" y="236"/>
                </a:cubicBezTo>
                <a:cubicBezTo>
                  <a:pt x="38" y="236"/>
                  <a:pt x="38" y="236"/>
                  <a:pt x="38" y="236"/>
                </a:cubicBezTo>
                <a:cubicBezTo>
                  <a:pt x="41" y="236"/>
                  <a:pt x="44" y="233"/>
                  <a:pt x="44" y="230"/>
                </a:cubicBezTo>
                <a:cubicBezTo>
                  <a:pt x="44" y="220"/>
                  <a:pt x="44" y="220"/>
                  <a:pt x="44" y="220"/>
                </a:cubicBezTo>
                <a:cubicBezTo>
                  <a:pt x="192" y="220"/>
                  <a:pt x="192" y="220"/>
                  <a:pt x="192" y="220"/>
                </a:cubicBezTo>
                <a:cubicBezTo>
                  <a:pt x="192" y="230"/>
                  <a:pt x="192" y="230"/>
                  <a:pt x="192" y="230"/>
                </a:cubicBezTo>
                <a:cubicBezTo>
                  <a:pt x="192" y="233"/>
                  <a:pt x="195" y="236"/>
                  <a:pt x="198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3" y="236"/>
                  <a:pt x="236" y="233"/>
                  <a:pt x="236" y="230"/>
                </a:cubicBezTo>
                <a:cubicBezTo>
                  <a:pt x="236" y="198"/>
                  <a:pt x="236" y="198"/>
                  <a:pt x="236" y="198"/>
                </a:cubicBezTo>
                <a:cubicBezTo>
                  <a:pt x="236" y="195"/>
                  <a:pt x="233" y="192"/>
                  <a:pt x="230" y="192"/>
                </a:cubicBezTo>
                <a:cubicBezTo>
                  <a:pt x="220" y="192"/>
                  <a:pt x="220" y="192"/>
                  <a:pt x="220" y="192"/>
                </a:cubicBezTo>
                <a:cubicBezTo>
                  <a:pt x="220" y="44"/>
                  <a:pt x="220" y="44"/>
                  <a:pt x="220" y="44"/>
                </a:cubicBezTo>
                <a:lnTo>
                  <a:pt x="230" y="44"/>
                </a:lnTo>
                <a:close/>
                <a:moveTo>
                  <a:pt x="204" y="12"/>
                </a:moveTo>
                <a:cubicBezTo>
                  <a:pt x="224" y="12"/>
                  <a:pt x="224" y="12"/>
                  <a:pt x="224" y="12"/>
                </a:cubicBezTo>
                <a:cubicBezTo>
                  <a:pt x="224" y="32"/>
                  <a:pt x="224" y="32"/>
                  <a:pt x="224" y="32"/>
                </a:cubicBezTo>
                <a:cubicBezTo>
                  <a:pt x="204" y="32"/>
                  <a:pt x="204" y="32"/>
                  <a:pt x="204" y="32"/>
                </a:cubicBezTo>
                <a:lnTo>
                  <a:pt x="204" y="12"/>
                </a:lnTo>
                <a:close/>
                <a:moveTo>
                  <a:pt x="12" y="12"/>
                </a:moveTo>
                <a:cubicBezTo>
                  <a:pt x="32" y="12"/>
                  <a:pt x="32" y="12"/>
                  <a:pt x="32" y="12"/>
                </a:cubicBezTo>
                <a:cubicBezTo>
                  <a:pt x="32" y="32"/>
                  <a:pt x="32" y="32"/>
                  <a:pt x="32" y="32"/>
                </a:cubicBezTo>
                <a:cubicBezTo>
                  <a:pt x="12" y="32"/>
                  <a:pt x="12" y="32"/>
                  <a:pt x="12" y="32"/>
                </a:cubicBezTo>
                <a:lnTo>
                  <a:pt x="12" y="12"/>
                </a:lnTo>
                <a:close/>
                <a:moveTo>
                  <a:pt x="32" y="224"/>
                </a:moveTo>
                <a:cubicBezTo>
                  <a:pt x="12" y="224"/>
                  <a:pt x="12" y="224"/>
                  <a:pt x="12" y="22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32" y="204"/>
                  <a:pt x="32" y="204"/>
                  <a:pt x="32" y="204"/>
                </a:cubicBezTo>
                <a:lnTo>
                  <a:pt x="32" y="224"/>
                </a:lnTo>
                <a:close/>
                <a:moveTo>
                  <a:pt x="224" y="224"/>
                </a:moveTo>
                <a:cubicBezTo>
                  <a:pt x="204" y="224"/>
                  <a:pt x="204" y="224"/>
                  <a:pt x="204" y="224"/>
                </a:cubicBezTo>
                <a:cubicBezTo>
                  <a:pt x="204" y="204"/>
                  <a:pt x="204" y="204"/>
                  <a:pt x="204" y="204"/>
                </a:cubicBezTo>
                <a:cubicBezTo>
                  <a:pt x="224" y="204"/>
                  <a:pt x="224" y="204"/>
                  <a:pt x="224" y="204"/>
                </a:cubicBezTo>
                <a:lnTo>
                  <a:pt x="224" y="224"/>
                </a:lnTo>
                <a:close/>
                <a:moveTo>
                  <a:pt x="208" y="192"/>
                </a:moveTo>
                <a:cubicBezTo>
                  <a:pt x="198" y="192"/>
                  <a:pt x="198" y="192"/>
                  <a:pt x="198" y="192"/>
                </a:cubicBezTo>
                <a:cubicBezTo>
                  <a:pt x="195" y="192"/>
                  <a:pt x="192" y="195"/>
                  <a:pt x="192" y="198"/>
                </a:cubicBezTo>
                <a:cubicBezTo>
                  <a:pt x="192" y="208"/>
                  <a:pt x="192" y="208"/>
                  <a:pt x="192" y="208"/>
                </a:cubicBezTo>
                <a:cubicBezTo>
                  <a:pt x="44" y="208"/>
                  <a:pt x="44" y="208"/>
                  <a:pt x="44" y="208"/>
                </a:cubicBezTo>
                <a:cubicBezTo>
                  <a:pt x="44" y="198"/>
                  <a:pt x="44" y="198"/>
                  <a:pt x="44" y="198"/>
                </a:cubicBezTo>
                <a:cubicBezTo>
                  <a:pt x="44" y="195"/>
                  <a:pt x="41" y="192"/>
                  <a:pt x="3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44"/>
                  <a:pt x="28" y="44"/>
                  <a:pt x="2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41" y="44"/>
                  <a:pt x="44" y="41"/>
                  <a:pt x="44" y="38"/>
                </a:cubicBezTo>
                <a:cubicBezTo>
                  <a:pt x="44" y="28"/>
                  <a:pt x="44" y="28"/>
                  <a:pt x="44" y="28"/>
                </a:cubicBezTo>
                <a:cubicBezTo>
                  <a:pt x="192" y="28"/>
                  <a:pt x="192" y="28"/>
                  <a:pt x="192" y="28"/>
                </a:cubicBezTo>
                <a:cubicBezTo>
                  <a:pt x="192" y="38"/>
                  <a:pt x="192" y="38"/>
                  <a:pt x="192" y="38"/>
                </a:cubicBezTo>
                <a:cubicBezTo>
                  <a:pt x="192" y="41"/>
                  <a:pt x="195" y="44"/>
                  <a:pt x="198" y="44"/>
                </a:cubicBezTo>
                <a:cubicBezTo>
                  <a:pt x="208" y="44"/>
                  <a:pt x="208" y="44"/>
                  <a:pt x="208" y="44"/>
                </a:cubicBezTo>
                <a:lnTo>
                  <a:pt x="208" y="192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28" name="Freeform 5">
            <a:extLst>
              <a:ext uri="{FF2B5EF4-FFF2-40B4-BE49-F238E27FC236}">
                <a16:creationId xmlns:a16="http://schemas.microsoft.com/office/drawing/2014/main" id="{329651C8-7C02-46DD-486F-B7849EB40AE2}"/>
              </a:ext>
            </a:extLst>
          </p:cNvPr>
          <p:cNvSpPr>
            <a:spLocks noEditPoints="1"/>
          </p:cNvSpPr>
          <p:nvPr/>
        </p:nvSpPr>
        <p:spPr bwMode="auto">
          <a:xfrm>
            <a:off x="3951760" y="4146547"/>
            <a:ext cx="319049" cy="264026"/>
          </a:xfrm>
          <a:custGeom>
            <a:avLst/>
            <a:gdLst>
              <a:gd name="T0" fmla="*/ 396 w 461"/>
              <a:gd name="T1" fmla="*/ 399 h 399"/>
              <a:gd name="T2" fmla="*/ 378 w 461"/>
              <a:gd name="T3" fmla="*/ 18 h 399"/>
              <a:gd name="T4" fmla="*/ 444 w 461"/>
              <a:gd name="T5" fmla="*/ 0 h 399"/>
              <a:gd name="T6" fmla="*/ 461 w 461"/>
              <a:gd name="T7" fmla="*/ 381 h 399"/>
              <a:gd name="T8" fmla="*/ 398 w 461"/>
              <a:gd name="T9" fmla="*/ 379 h 399"/>
              <a:gd name="T10" fmla="*/ 442 w 461"/>
              <a:gd name="T11" fmla="*/ 20 h 399"/>
              <a:gd name="T12" fmla="*/ 398 w 461"/>
              <a:gd name="T13" fmla="*/ 379 h 399"/>
              <a:gd name="T14" fmla="*/ 302 w 461"/>
              <a:gd name="T15" fmla="*/ 399 h 399"/>
              <a:gd name="T16" fmla="*/ 284 w 461"/>
              <a:gd name="T17" fmla="*/ 144 h 399"/>
              <a:gd name="T18" fmla="*/ 349 w 461"/>
              <a:gd name="T19" fmla="*/ 126 h 399"/>
              <a:gd name="T20" fmla="*/ 367 w 461"/>
              <a:gd name="T21" fmla="*/ 381 h 399"/>
              <a:gd name="T22" fmla="*/ 304 w 461"/>
              <a:gd name="T23" fmla="*/ 379 h 399"/>
              <a:gd name="T24" fmla="*/ 347 w 461"/>
              <a:gd name="T25" fmla="*/ 146 h 399"/>
              <a:gd name="T26" fmla="*/ 304 w 461"/>
              <a:gd name="T27" fmla="*/ 379 h 399"/>
              <a:gd name="T28" fmla="*/ 207 w 461"/>
              <a:gd name="T29" fmla="*/ 399 h 399"/>
              <a:gd name="T30" fmla="*/ 189 w 461"/>
              <a:gd name="T31" fmla="*/ 239 h 399"/>
              <a:gd name="T32" fmla="*/ 254 w 461"/>
              <a:gd name="T33" fmla="*/ 221 h 399"/>
              <a:gd name="T34" fmla="*/ 272 w 461"/>
              <a:gd name="T35" fmla="*/ 381 h 399"/>
              <a:gd name="T36" fmla="*/ 209 w 461"/>
              <a:gd name="T37" fmla="*/ 379 h 399"/>
              <a:gd name="T38" fmla="*/ 252 w 461"/>
              <a:gd name="T39" fmla="*/ 241 h 399"/>
              <a:gd name="T40" fmla="*/ 209 w 461"/>
              <a:gd name="T41" fmla="*/ 379 h 399"/>
              <a:gd name="T42" fmla="*/ 112 w 461"/>
              <a:gd name="T43" fmla="*/ 399 h 399"/>
              <a:gd name="T44" fmla="*/ 94 w 461"/>
              <a:gd name="T45" fmla="*/ 302 h 399"/>
              <a:gd name="T46" fmla="*/ 159 w 461"/>
              <a:gd name="T47" fmla="*/ 284 h 399"/>
              <a:gd name="T48" fmla="*/ 177 w 461"/>
              <a:gd name="T49" fmla="*/ 381 h 399"/>
              <a:gd name="T50" fmla="*/ 114 w 461"/>
              <a:gd name="T51" fmla="*/ 379 h 399"/>
              <a:gd name="T52" fmla="*/ 157 w 461"/>
              <a:gd name="T53" fmla="*/ 304 h 399"/>
              <a:gd name="T54" fmla="*/ 114 w 461"/>
              <a:gd name="T55" fmla="*/ 379 h 399"/>
              <a:gd name="T56" fmla="*/ 17 w 461"/>
              <a:gd name="T57" fmla="*/ 399 h 399"/>
              <a:gd name="T58" fmla="*/ 0 w 461"/>
              <a:gd name="T59" fmla="*/ 334 h 399"/>
              <a:gd name="T60" fmla="*/ 65 w 461"/>
              <a:gd name="T61" fmla="*/ 316 h 399"/>
              <a:gd name="T62" fmla="*/ 83 w 461"/>
              <a:gd name="T63" fmla="*/ 381 h 399"/>
              <a:gd name="T64" fmla="*/ 19 w 461"/>
              <a:gd name="T65" fmla="*/ 379 h 399"/>
              <a:gd name="T66" fmla="*/ 63 w 461"/>
              <a:gd name="T67" fmla="*/ 336 h 399"/>
              <a:gd name="T68" fmla="*/ 19 w 461"/>
              <a:gd name="T69" fmla="*/ 37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61" h="399">
                <a:moveTo>
                  <a:pt x="444" y="399"/>
                </a:moveTo>
                <a:cubicBezTo>
                  <a:pt x="396" y="399"/>
                  <a:pt x="396" y="399"/>
                  <a:pt x="396" y="399"/>
                </a:cubicBezTo>
                <a:cubicBezTo>
                  <a:pt x="386" y="399"/>
                  <a:pt x="378" y="391"/>
                  <a:pt x="378" y="381"/>
                </a:cubicBezTo>
                <a:cubicBezTo>
                  <a:pt x="378" y="18"/>
                  <a:pt x="378" y="18"/>
                  <a:pt x="378" y="18"/>
                </a:cubicBezTo>
                <a:cubicBezTo>
                  <a:pt x="378" y="8"/>
                  <a:pt x="386" y="0"/>
                  <a:pt x="396" y="0"/>
                </a:cubicBezTo>
                <a:cubicBezTo>
                  <a:pt x="444" y="0"/>
                  <a:pt x="444" y="0"/>
                  <a:pt x="444" y="0"/>
                </a:cubicBezTo>
                <a:cubicBezTo>
                  <a:pt x="454" y="0"/>
                  <a:pt x="461" y="8"/>
                  <a:pt x="461" y="18"/>
                </a:cubicBezTo>
                <a:cubicBezTo>
                  <a:pt x="461" y="381"/>
                  <a:pt x="461" y="381"/>
                  <a:pt x="461" y="381"/>
                </a:cubicBezTo>
                <a:cubicBezTo>
                  <a:pt x="461" y="391"/>
                  <a:pt x="454" y="399"/>
                  <a:pt x="444" y="399"/>
                </a:cubicBezTo>
                <a:close/>
                <a:moveTo>
                  <a:pt x="398" y="379"/>
                </a:moveTo>
                <a:cubicBezTo>
                  <a:pt x="442" y="379"/>
                  <a:pt x="442" y="379"/>
                  <a:pt x="442" y="379"/>
                </a:cubicBezTo>
                <a:cubicBezTo>
                  <a:pt x="442" y="20"/>
                  <a:pt x="442" y="20"/>
                  <a:pt x="442" y="20"/>
                </a:cubicBezTo>
                <a:cubicBezTo>
                  <a:pt x="398" y="20"/>
                  <a:pt x="398" y="20"/>
                  <a:pt x="398" y="20"/>
                </a:cubicBezTo>
                <a:lnTo>
                  <a:pt x="398" y="379"/>
                </a:lnTo>
                <a:close/>
                <a:moveTo>
                  <a:pt x="349" y="399"/>
                </a:moveTo>
                <a:cubicBezTo>
                  <a:pt x="302" y="399"/>
                  <a:pt x="302" y="399"/>
                  <a:pt x="302" y="399"/>
                </a:cubicBezTo>
                <a:cubicBezTo>
                  <a:pt x="292" y="399"/>
                  <a:pt x="284" y="391"/>
                  <a:pt x="284" y="381"/>
                </a:cubicBezTo>
                <a:cubicBezTo>
                  <a:pt x="284" y="144"/>
                  <a:pt x="284" y="144"/>
                  <a:pt x="284" y="144"/>
                </a:cubicBezTo>
                <a:cubicBezTo>
                  <a:pt x="284" y="134"/>
                  <a:pt x="292" y="126"/>
                  <a:pt x="302" y="126"/>
                </a:cubicBezTo>
                <a:cubicBezTo>
                  <a:pt x="349" y="126"/>
                  <a:pt x="349" y="126"/>
                  <a:pt x="349" y="126"/>
                </a:cubicBezTo>
                <a:cubicBezTo>
                  <a:pt x="359" y="126"/>
                  <a:pt x="367" y="134"/>
                  <a:pt x="367" y="144"/>
                </a:cubicBezTo>
                <a:cubicBezTo>
                  <a:pt x="367" y="381"/>
                  <a:pt x="367" y="381"/>
                  <a:pt x="367" y="381"/>
                </a:cubicBezTo>
                <a:cubicBezTo>
                  <a:pt x="367" y="391"/>
                  <a:pt x="359" y="399"/>
                  <a:pt x="349" y="399"/>
                </a:cubicBezTo>
                <a:close/>
                <a:moveTo>
                  <a:pt x="304" y="379"/>
                </a:moveTo>
                <a:cubicBezTo>
                  <a:pt x="347" y="379"/>
                  <a:pt x="347" y="379"/>
                  <a:pt x="347" y="379"/>
                </a:cubicBezTo>
                <a:cubicBezTo>
                  <a:pt x="347" y="146"/>
                  <a:pt x="347" y="146"/>
                  <a:pt x="347" y="146"/>
                </a:cubicBezTo>
                <a:cubicBezTo>
                  <a:pt x="304" y="146"/>
                  <a:pt x="304" y="146"/>
                  <a:pt x="304" y="146"/>
                </a:cubicBezTo>
                <a:lnTo>
                  <a:pt x="304" y="379"/>
                </a:lnTo>
                <a:close/>
                <a:moveTo>
                  <a:pt x="254" y="399"/>
                </a:moveTo>
                <a:cubicBezTo>
                  <a:pt x="207" y="399"/>
                  <a:pt x="207" y="399"/>
                  <a:pt x="207" y="399"/>
                </a:cubicBezTo>
                <a:cubicBezTo>
                  <a:pt x="197" y="399"/>
                  <a:pt x="189" y="391"/>
                  <a:pt x="189" y="381"/>
                </a:cubicBezTo>
                <a:cubicBezTo>
                  <a:pt x="189" y="239"/>
                  <a:pt x="189" y="239"/>
                  <a:pt x="189" y="239"/>
                </a:cubicBezTo>
                <a:cubicBezTo>
                  <a:pt x="189" y="229"/>
                  <a:pt x="197" y="221"/>
                  <a:pt x="207" y="221"/>
                </a:cubicBezTo>
                <a:cubicBezTo>
                  <a:pt x="254" y="221"/>
                  <a:pt x="254" y="221"/>
                  <a:pt x="254" y="221"/>
                </a:cubicBezTo>
                <a:cubicBezTo>
                  <a:pt x="264" y="221"/>
                  <a:pt x="272" y="229"/>
                  <a:pt x="272" y="239"/>
                </a:cubicBezTo>
                <a:cubicBezTo>
                  <a:pt x="272" y="381"/>
                  <a:pt x="272" y="381"/>
                  <a:pt x="272" y="381"/>
                </a:cubicBezTo>
                <a:cubicBezTo>
                  <a:pt x="272" y="391"/>
                  <a:pt x="264" y="399"/>
                  <a:pt x="254" y="399"/>
                </a:cubicBezTo>
                <a:close/>
                <a:moveTo>
                  <a:pt x="209" y="379"/>
                </a:moveTo>
                <a:cubicBezTo>
                  <a:pt x="252" y="379"/>
                  <a:pt x="252" y="379"/>
                  <a:pt x="252" y="379"/>
                </a:cubicBezTo>
                <a:cubicBezTo>
                  <a:pt x="252" y="241"/>
                  <a:pt x="252" y="241"/>
                  <a:pt x="252" y="241"/>
                </a:cubicBezTo>
                <a:cubicBezTo>
                  <a:pt x="209" y="241"/>
                  <a:pt x="209" y="241"/>
                  <a:pt x="209" y="241"/>
                </a:cubicBezTo>
                <a:lnTo>
                  <a:pt x="209" y="379"/>
                </a:lnTo>
                <a:close/>
                <a:moveTo>
                  <a:pt x="159" y="399"/>
                </a:moveTo>
                <a:cubicBezTo>
                  <a:pt x="112" y="399"/>
                  <a:pt x="112" y="399"/>
                  <a:pt x="112" y="399"/>
                </a:cubicBezTo>
                <a:cubicBezTo>
                  <a:pt x="102" y="399"/>
                  <a:pt x="94" y="391"/>
                  <a:pt x="94" y="381"/>
                </a:cubicBezTo>
                <a:cubicBezTo>
                  <a:pt x="94" y="302"/>
                  <a:pt x="94" y="302"/>
                  <a:pt x="94" y="302"/>
                </a:cubicBezTo>
                <a:cubicBezTo>
                  <a:pt x="94" y="292"/>
                  <a:pt x="102" y="284"/>
                  <a:pt x="112" y="284"/>
                </a:cubicBezTo>
                <a:cubicBezTo>
                  <a:pt x="159" y="284"/>
                  <a:pt x="159" y="284"/>
                  <a:pt x="159" y="284"/>
                </a:cubicBezTo>
                <a:cubicBezTo>
                  <a:pt x="169" y="284"/>
                  <a:pt x="177" y="292"/>
                  <a:pt x="177" y="302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177" y="391"/>
                  <a:pt x="169" y="399"/>
                  <a:pt x="159" y="399"/>
                </a:cubicBezTo>
                <a:close/>
                <a:moveTo>
                  <a:pt x="114" y="379"/>
                </a:moveTo>
                <a:cubicBezTo>
                  <a:pt x="157" y="379"/>
                  <a:pt x="157" y="379"/>
                  <a:pt x="157" y="379"/>
                </a:cubicBezTo>
                <a:cubicBezTo>
                  <a:pt x="157" y="304"/>
                  <a:pt x="157" y="304"/>
                  <a:pt x="157" y="304"/>
                </a:cubicBezTo>
                <a:cubicBezTo>
                  <a:pt x="114" y="304"/>
                  <a:pt x="114" y="304"/>
                  <a:pt x="114" y="304"/>
                </a:cubicBezTo>
                <a:lnTo>
                  <a:pt x="114" y="379"/>
                </a:lnTo>
                <a:close/>
                <a:moveTo>
                  <a:pt x="65" y="399"/>
                </a:moveTo>
                <a:cubicBezTo>
                  <a:pt x="17" y="399"/>
                  <a:pt x="17" y="399"/>
                  <a:pt x="17" y="399"/>
                </a:cubicBezTo>
                <a:cubicBezTo>
                  <a:pt x="7" y="399"/>
                  <a:pt x="0" y="391"/>
                  <a:pt x="0" y="381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24"/>
                  <a:pt x="7" y="316"/>
                  <a:pt x="17" y="316"/>
                </a:cubicBezTo>
                <a:cubicBezTo>
                  <a:pt x="65" y="316"/>
                  <a:pt x="65" y="316"/>
                  <a:pt x="65" y="316"/>
                </a:cubicBezTo>
                <a:cubicBezTo>
                  <a:pt x="75" y="316"/>
                  <a:pt x="83" y="324"/>
                  <a:pt x="83" y="334"/>
                </a:cubicBezTo>
                <a:cubicBezTo>
                  <a:pt x="83" y="381"/>
                  <a:pt x="83" y="381"/>
                  <a:pt x="83" y="381"/>
                </a:cubicBezTo>
                <a:cubicBezTo>
                  <a:pt x="83" y="391"/>
                  <a:pt x="75" y="399"/>
                  <a:pt x="65" y="399"/>
                </a:cubicBezTo>
                <a:close/>
                <a:moveTo>
                  <a:pt x="19" y="379"/>
                </a:moveTo>
                <a:cubicBezTo>
                  <a:pt x="63" y="379"/>
                  <a:pt x="63" y="379"/>
                  <a:pt x="63" y="379"/>
                </a:cubicBezTo>
                <a:cubicBezTo>
                  <a:pt x="63" y="336"/>
                  <a:pt x="63" y="336"/>
                  <a:pt x="63" y="336"/>
                </a:cubicBezTo>
                <a:cubicBezTo>
                  <a:pt x="19" y="336"/>
                  <a:pt x="19" y="336"/>
                  <a:pt x="19" y="336"/>
                </a:cubicBezTo>
                <a:lnTo>
                  <a:pt x="19" y="379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29" name="Group 46">
            <a:extLst>
              <a:ext uri="{FF2B5EF4-FFF2-40B4-BE49-F238E27FC236}">
                <a16:creationId xmlns:a16="http://schemas.microsoft.com/office/drawing/2014/main" id="{5AEA8AD6-F2A9-896C-3DC5-08D5AFE55996}"/>
              </a:ext>
            </a:extLst>
          </p:cNvPr>
          <p:cNvGrpSpPr/>
          <p:nvPr/>
        </p:nvGrpSpPr>
        <p:grpSpPr>
          <a:xfrm>
            <a:off x="2078087" y="4580742"/>
            <a:ext cx="277496" cy="177826"/>
            <a:chOff x="3175" y="0"/>
            <a:chExt cx="4564063" cy="3060700"/>
          </a:xfrm>
          <a:solidFill>
            <a:srgbClr val="10253F"/>
          </a:solidFill>
        </p:grpSpPr>
        <p:sp>
          <p:nvSpPr>
            <p:cNvPr id="860" name="Freeform 9">
              <a:extLst>
                <a:ext uri="{FF2B5EF4-FFF2-40B4-BE49-F238E27FC236}">
                  <a16:creationId xmlns:a16="http://schemas.microsoft.com/office/drawing/2014/main" id="{ED3D8F9A-B2DD-18D6-9DDB-5783A4CEF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9413" y="1990725"/>
              <a:ext cx="800100" cy="801688"/>
            </a:xfrm>
            <a:custGeom>
              <a:avLst/>
              <a:gdLst>
                <a:gd name="T0" fmla="*/ 436 w 504"/>
                <a:gd name="T1" fmla="*/ 505 h 505"/>
                <a:gd name="T2" fmla="*/ 0 w 504"/>
                <a:gd name="T3" fmla="*/ 69 h 505"/>
                <a:gd name="T4" fmla="*/ 69 w 504"/>
                <a:gd name="T5" fmla="*/ 0 h 505"/>
                <a:gd name="T6" fmla="*/ 504 w 504"/>
                <a:gd name="T7" fmla="*/ 437 h 505"/>
                <a:gd name="T8" fmla="*/ 436 w 504"/>
                <a:gd name="T9" fmla="*/ 5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05">
                  <a:moveTo>
                    <a:pt x="436" y="505"/>
                  </a:moveTo>
                  <a:lnTo>
                    <a:pt x="0" y="69"/>
                  </a:lnTo>
                  <a:lnTo>
                    <a:pt x="69" y="0"/>
                  </a:lnTo>
                  <a:lnTo>
                    <a:pt x="504" y="437"/>
                  </a:lnTo>
                  <a:lnTo>
                    <a:pt x="436" y="5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1" name="Freeform 10">
              <a:extLst>
                <a:ext uri="{FF2B5EF4-FFF2-40B4-BE49-F238E27FC236}">
                  <a16:creationId xmlns:a16="http://schemas.microsoft.com/office/drawing/2014/main" id="{2F0D354A-75F7-51D5-2B8C-AC6B9353C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365125"/>
              <a:ext cx="650875" cy="650875"/>
            </a:xfrm>
            <a:custGeom>
              <a:avLst/>
              <a:gdLst>
                <a:gd name="T0" fmla="*/ 87 w 173"/>
                <a:gd name="T1" fmla="*/ 173 h 173"/>
                <a:gd name="T2" fmla="*/ 0 w 173"/>
                <a:gd name="T3" fmla="*/ 86 h 173"/>
                <a:gd name="T4" fmla="*/ 87 w 173"/>
                <a:gd name="T5" fmla="*/ 0 h 173"/>
                <a:gd name="T6" fmla="*/ 173 w 173"/>
                <a:gd name="T7" fmla="*/ 86 h 173"/>
                <a:gd name="T8" fmla="*/ 87 w 173"/>
                <a:gd name="T9" fmla="*/ 173 h 173"/>
                <a:gd name="T10" fmla="*/ 87 w 173"/>
                <a:gd name="T11" fmla="*/ 41 h 173"/>
                <a:gd name="T12" fmla="*/ 42 w 173"/>
                <a:gd name="T13" fmla="*/ 86 h 173"/>
                <a:gd name="T14" fmla="*/ 87 w 173"/>
                <a:gd name="T15" fmla="*/ 131 h 173"/>
                <a:gd name="T16" fmla="*/ 131 w 173"/>
                <a:gd name="T17" fmla="*/ 86 h 173"/>
                <a:gd name="T18" fmla="*/ 87 w 173"/>
                <a:gd name="T19" fmla="*/ 4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73">
                  <a:moveTo>
                    <a:pt x="87" y="173"/>
                  </a:moveTo>
                  <a:cubicBezTo>
                    <a:pt x="39" y="173"/>
                    <a:pt x="0" y="134"/>
                    <a:pt x="0" y="86"/>
                  </a:cubicBezTo>
                  <a:cubicBezTo>
                    <a:pt x="0" y="39"/>
                    <a:pt x="39" y="0"/>
                    <a:pt x="87" y="0"/>
                  </a:cubicBezTo>
                  <a:cubicBezTo>
                    <a:pt x="134" y="0"/>
                    <a:pt x="173" y="39"/>
                    <a:pt x="173" y="86"/>
                  </a:cubicBezTo>
                  <a:cubicBezTo>
                    <a:pt x="173" y="134"/>
                    <a:pt x="134" y="173"/>
                    <a:pt x="87" y="173"/>
                  </a:cubicBezTo>
                  <a:close/>
                  <a:moveTo>
                    <a:pt x="87" y="41"/>
                  </a:moveTo>
                  <a:cubicBezTo>
                    <a:pt x="62" y="41"/>
                    <a:pt x="42" y="61"/>
                    <a:pt x="42" y="86"/>
                  </a:cubicBezTo>
                  <a:cubicBezTo>
                    <a:pt x="42" y="111"/>
                    <a:pt x="62" y="131"/>
                    <a:pt x="87" y="131"/>
                  </a:cubicBezTo>
                  <a:cubicBezTo>
                    <a:pt x="111" y="131"/>
                    <a:pt x="131" y="111"/>
                    <a:pt x="131" y="86"/>
                  </a:cubicBezTo>
                  <a:cubicBezTo>
                    <a:pt x="131" y="61"/>
                    <a:pt x="111" y="41"/>
                    <a:pt x="8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2" name="Rectangle 11">
              <a:extLst>
                <a:ext uri="{FF2B5EF4-FFF2-40B4-BE49-F238E27FC236}">
                  <a16:creationId xmlns:a16="http://schemas.microsoft.com/office/drawing/2014/main" id="{6C293BAA-BFC5-88C9-9E6D-B54E39713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8488" y="2555875"/>
              <a:ext cx="158750" cy="428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3" name="Rectangle 12">
              <a:extLst>
                <a:ext uri="{FF2B5EF4-FFF2-40B4-BE49-F238E27FC236}">
                  <a16:creationId xmlns:a16="http://schemas.microsoft.com/office/drawing/2014/main" id="{ABE9E605-6EA2-B992-87AE-8C1DB0CE7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2717800"/>
              <a:ext cx="153988" cy="266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4" name="Freeform 13">
              <a:extLst>
                <a:ext uri="{FF2B5EF4-FFF2-40B4-BE49-F238E27FC236}">
                  <a16:creationId xmlns:a16="http://schemas.microsoft.com/office/drawing/2014/main" id="{4BEFEA77-4093-8504-17ED-653A7BA64E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0"/>
              <a:ext cx="4564063" cy="2909888"/>
            </a:xfrm>
            <a:custGeom>
              <a:avLst/>
              <a:gdLst>
                <a:gd name="T0" fmla="*/ 0 w 2875"/>
                <a:gd name="T1" fmla="*/ 1833 h 1833"/>
                <a:gd name="T2" fmla="*/ 0 w 2875"/>
                <a:gd name="T3" fmla="*/ 0 h 1833"/>
                <a:gd name="T4" fmla="*/ 2875 w 2875"/>
                <a:gd name="T5" fmla="*/ 0 h 1833"/>
                <a:gd name="T6" fmla="*/ 2875 w 2875"/>
                <a:gd name="T7" fmla="*/ 1731 h 1833"/>
                <a:gd name="T8" fmla="*/ 1802 w 2875"/>
                <a:gd name="T9" fmla="*/ 628 h 1833"/>
                <a:gd name="T10" fmla="*/ 1082 w 2875"/>
                <a:gd name="T11" fmla="*/ 1368 h 1833"/>
                <a:gd name="T12" fmla="*/ 767 w 2875"/>
                <a:gd name="T13" fmla="*/ 1046 h 1833"/>
                <a:gd name="T14" fmla="*/ 0 w 2875"/>
                <a:gd name="T15" fmla="*/ 1833 h 1833"/>
                <a:gd name="T16" fmla="*/ 97 w 2875"/>
                <a:gd name="T17" fmla="*/ 100 h 1833"/>
                <a:gd name="T18" fmla="*/ 97 w 2875"/>
                <a:gd name="T19" fmla="*/ 1591 h 1833"/>
                <a:gd name="T20" fmla="*/ 767 w 2875"/>
                <a:gd name="T21" fmla="*/ 903 h 1833"/>
                <a:gd name="T22" fmla="*/ 1082 w 2875"/>
                <a:gd name="T23" fmla="*/ 1228 h 1833"/>
                <a:gd name="T24" fmla="*/ 1802 w 2875"/>
                <a:gd name="T25" fmla="*/ 486 h 1833"/>
                <a:gd name="T26" fmla="*/ 2775 w 2875"/>
                <a:gd name="T27" fmla="*/ 1487 h 1833"/>
                <a:gd name="T28" fmla="*/ 2775 w 2875"/>
                <a:gd name="T29" fmla="*/ 100 h 1833"/>
                <a:gd name="T30" fmla="*/ 97 w 2875"/>
                <a:gd name="T31" fmla="*/ 100 h 1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5" h="1833">
                  <a:moveTo>
                    <a:pt x="0" y="1833"/>
                  </a:moveTo>
                  <a:lnTo>
                    <a:pt x="0" y="0"/>
                  </a:lnTo>
                  <a:lnTo>
                    <a:pt x="2875" y="0"/>
                  </a:lnTo>
                  <a:lnTo>
                    <a:pt x="2875" y="1731"/>
                  </a:lnTo>
                  <a:lnTo>
                    <a:pt x="1802" y="628"/>
                  </a:lnTo>
                  <a:lnTo>
                    <a:pt x="1082" y="1368"/>
                  </a:lnTo>
                  <a:lnTo>
                    <a:pt x="767" y="1046"/>
                  </a:lnTo>
                  <a:lnTo>
                    <a:pt x="0" y="1833"/>
                  </a:lnTo>
                  <a:close/>
                  <a:moveTo>
                    <a:pt x="97" y="100"/>
                  </a:moveTo>
                  <a:lnTo>
                    <a:pt x="97" y="1591"/>
                  </a:lnTo>
                  <a:lnTo>
                    <a:pt x="767" y="903"/>
                  </a:lnTo>
                  <a:lnTo>
                    <a:pt x="1082" y="1228"/>
                  </a:lnTo>
                  <a:lnTo>
                    <a:pt x="1802" y="486"/>
                  </a:lnTo>
                  <a:lnTo>
                    <a:pt x="2775" y="1487"/>
                  </a:lnTo>
                  <a:lnTo>
                    <a:pt x="2775" y="100"/>
                  </a:lnTo>
                  <a:lnTo>
                    <a:pt x="97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5" name="Freeform 14">
              <a:extLst>
                <a:ext uri="{FF2B5EF4-FFF2-40B4-BE49-F238E27FC236}">
                  <a16:creationId xmlns:a16="http://schemas.microsoft.com/office/drawing/2014/main" id="{7EE06269-BE92-FB2E-7D24-B86D360058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71525"/>
              <a:ext cx="4564063" cy="2289175"/>
            </a:xfrm>
            <a:custGeom>
              <a:avLst/>
              <a:gdLst>
                <a:gd name="T0" fmla="*/ 2875 w 2875"/>
                <a:gd name="T1" fmla="*/ 1442 h 1442"/>
                <a:gd name="T2" fmla="*/ 0 w 2875"/>
                <a:gd name="T3" fmla="*/ 1442 h 1442"/>
                <a:gd name="T4" fmla="*/ 0 w 2875"/>
                <a:gd name="T5" fmla="*/ 1207 h 1442"/>
                <a:gd name="T6" fmla="*/ 767 w 2875"/>
                <a:gd name="T7" fmla="*/ 417 h 1442"/>
                <a:gd name="T8" fmla="*/ 1082 w 2875"/>
                <a:gd name="T9" fmla="*/ 742 h 1442"/>
                <a:gd name="T10" fmla="*/ 1802 w 2875"/>
                <a:gd name="T11" fmla="*/ 0 h 1442"/>
                <a:gd name="T12" fmla="*/ 2875 w 2875"/>
                <a:gd name="T13" fmla="*/ 1103 h 1442"/>
                <a:gd name="T14" fmla="*/ 2875 w 2875"/>
                <a:gd name="T15" fmla="*/ 1442 h 1442"/>
                <a:gd name="T16" fmla="*/ 97 w 2875"/>
                <a:gd name="T17" fmla="*/ 1345 h 1442"/>
                <a:gd name="T18" fmla="*/ 2775 w 2875"/>
                <a:gd name="T19" fmla="*/ 1345 h 1442"/>
                <a:gd name="T20" fmla="*/ 2775 w 2875"/>
                <a:gd name="T21" fmla="*/ 1143 h 1442"/>
                <a:gd name="T22" fmla="*/ 1802 w 2875"/>
                <a:gd name="T23" fmla="*/ 142 h 1442"/>
                <a:gd name="T24" fmla="*/ 1082 w 2875"/>
                <a:gd name="T25" fmla="*/ 882 h 1442"/>
                <a:gd name="T26" fmla="*/ 767 w 2875"/>
                <a:gd name="T27" fmla="*/ 560 h 1442"/>
                <a:gd name="T28" fmla="*/ 97 w 2875"/>
                <a:gd name="T29" fmla="*/ 1247 h 1442"/>
                <a:gd name="T30" fmla="*/ 97 w 2875"/>
                <a:gd name="T31" fmla="*/ 1345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5" h="1442">
                  <a:moveTo>
                    <a:pt x="2875" y="1442"/>
                  </a:moveTo>
                  <a:lnTo>
                    <a:pt x="0" y="1442"/>
                  </a:lnTo>
                  <a:lnTo>
                    <a:pt x="0" y="1207"/>
                  </a:lnTo>
                  <a:lnTo>
                    <a:pt x="767" y="417"/>
                  </a:lnTo>
                  <a:lnTo>
                    <a:pt x="1082" y="742"/>
                  </a:lnTo>
                  <a:lnTo>
                    <a:pt x="1802" y="0"/>
                  </a:lnTo>
                  <a:lnTo>
                    <a:pt x="2875" y="1103"/>
                  </a:lnTo>
                  <a:lnTo>
                    <a:pt x="2875" y="1442"/>
                  </a:lnTo>
                  <a:close/>
                  <a:moveTo>
                    <a:pt x="97" y="1345"/>
                  </a:moveTo>
                  <a:lnTo>
                    <a:pt x="2775" y="1345"/>
                  </a:lnTo>
                  <a:lnTo>
                    <a:pt x="2775" y="1143"/>
                  </a:lnTo>
                  <a:lnTo>
                    <a:pt x="1802" y="142"/>
                  </a:lnTo>
                  <a:lnTo>
                    <a:pt x="1082" y="882"/>
                  </a:lnTo>
                  <a:lnTo>
                    <a:pt x="767" y="560"/>
                  </a:lnTo>
                  <a:lnTo>
                    <a:pt x="97" y="1247"/>
                  </a:lnTo>
                  <a:lnTo>
                    <a:pt x="97" y="1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0" name="Group 53">
            <a:extLst>
              <a:ext uri="{FF2B5EF4-FFF2-40B4-BE49-F238E27FC236}">
                <a16:creationId xmlns:a16="http://schemas.microsoft.com/office/drawing/2014/main" id="{EA9CBC3D-42E5-B448-70D6-394E702684BC}"/>
              </a:ext>
            </a:extLst>
          </p:cNvPr>
          <p:cNvGrpSpPr/>
          <p:nvPr/>
        </p:nvGrpSpPr>
        <p:grpSpPr>
          <a:xfrm>
            <a:off x="7113996" y="1158481"/>
            <a:ext cx="347942" cy="234387"/>
            <a:chOff x="0" y="0"/>
            <a:chExt cx="5681663" cy="4005263"/>
          </a:xfrm>
          <a:solidFill>
            <a:srgbClr val="10253F"/>
          </a:solidFill>
        </p:grpSpPr>
        <p:sp>
          <p:nvSpPr>
            <p:cNvPr id="855" name="Freeform 18">
              <a:extLst>
                <a:ext uri="{FF2B5EF4-FFF2-40B4-BE49-F238E27FC236}">
                  <a16:creationId xmlns:a16="http://schemas.microsoft.com/office/drawing/2014/main" id="{BE8FB6B0-34C0-0B03-B696-D5AEF52918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5681663" cy="4005263"/>
            </a:xfrm>
            <a:custGeom>
              <a:avLst/>
              <a:gdLst>
                <a:gd name="T0" fmla="*/ 1383 w 1512"/>
                <a:gd name="T1" fmla="*/ 1065 h 1065"/>
                <a:gd name="T2" fmla="*/ 129 w 1512"/>
                <a:gd name="T3" fmla="*/ 1065 h 1065"/>
                <a:gd name="T4" fmla="*/ 0 w 1512"/>
                <a:gd name="T5" fmla="*/ 936 h 1065"/>
                <a:gd name="T6" fmla="*/ 0 w 1512"/>
                <a:gd name="T7" fmla="*/ 563 h 1065"/>
                <a:gd name="T8" fmla="*/ 469 w 1512"/>
                <a:gd name="T9" fmla="*/ 0 h 1065"/>
                <a:gd name="T10" fmla="*/ 1043 w 1512"/>
                <a:gd name="T11" fmla="*/ 0 h 1065"/>
                <a:gd name="T12" fmla="*/ 1512 w 1512"/>
                <a:gd name="T13" fmla="*/ 563 h 1065"/>
                <a:gd name="T14" fmla="*/ 1512 w 1512"/>
                <a:gd name="T15" fmla="*/ 936 h 1065"/>
                <a:gd name="T16" fmla="*/ 1383 w 1512"/>
                <a:gd name="T17" fmla="*/ 1065 h 1065"/>
                <a:gd name="T18" fmla="*/ 79 w 1512"/>
                <a:gd name="T19" fmla="*/ 592 h 1065"/>
                <a:gd name="T20" fmla="*/ 79 w 1512"/>
                <a:gd name="T21" fmla="*/ 936 h 1065"/>
                <a:gd name="T22" fmla="*/ 129 w 1512"/>
                <a:gd name="T23" fmla="*/ 986 h 1065"/>
                <a:gd name="T24" fmla="*/ 1383 w 1512"/>
                <a:gd name="T25" fmla="*/ 986 h 1065"/>
                <a:gd name="T26" fmla="*/ 1433 w 1512"/>
                <a:gd name="T27" fmla="*/ 936 h 1065"/>
                <a:gd name="T28" fmla="*/ 1433 w 1512"/>
                <a:gd name="T29" fmla="*/ 592 h 1065"/>
                <a:gd name="T30" fmla="*/ 1006 w 1512"/>
                <a:gd name="T31" fmla="*/ 79 h 1065"/>
                <a:gd name="T32" fmla="*/ 506 w 1512"/>
                <a:gd name="T33" fmla="*/ 79 h 1065"/>
                <a:gd name="T34" fmla="*/ 79 w 1512"/>
                <a:gd name="T35" fmla="*/ 592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2" h="1065">
                  <a:moveTo>
                    <a:pt x="1383" y="1065"/>
                  </a:moveTo>
                  <a:cubicBezTo>
                    <a:pt x="129" y="1065"/>
                    <a:pt x="129" y="1065"/>
                    <a:pt x="129" y="1065"/>
                  </a:cubicBezTo>
                  <a:cubicBezTo>
                    <a:pt x="58" y="1065"/>
                    <a:pt x="0" y="1007"/>
                    <a:pt x="0" y="936"/>
                  </a:cubicBezTo>
                  <a:cubicBezTo>
                    <a:pt x="0" y="563"/>
                    <a:pt x="0" y="563"/>
                    <a:pt x="0" y="563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1043" y="0"/>
                    <a:pt x="1043" y="0"/>
                    <a:pt x="1043" y="0"/>
                  </a:cubicBezTo>
                  <a:cubicBezTo>
                    <a:pt x="1512" y="563"/>
                    <a:pt x="1512" y="563"/>
                    <a:pt x="1512" y="563"/>
                  </a:cubicBezTo>
                  <a:cubicBezTo>
                    <a:pt x="1512" y="936"/>
                    <a:pt x="1512" y="936"/>
                    <a:pt x="1512" y="936"/>
                  </a:cubicBezTo>
                  <a:cubicBezTo>
                    <a:pt x="1512" y="1007"/>
                    <a:pt x="1454" y="1065"/>
                    <a:pt x="1383" y="1065"/>
                  </a:cubicBezTo>
                  <a:close/>
                  <a:moveTo>
                    <a:pt x="79" y="592"/>
                  </a:moveTo>
                  <a:cubicBezTo>
                    <a:pt x="79" y="936"/>
                    <a:pt x="79" y="936"/>
                    <a:pt x="79" y="936"/>
                  </a:cubicBezTo>
                  <a:cubicBezTo>
                    <a:pt x="79" y="963"/>
                    <a:pt x="101" y="986"/>
                    <a:pt x="129" y="986"/>
                  </a:cubicBezTo>
                  <a:cubicBezTo>
                    <a:pt x="1383" y="986"/>
                    <a:pt x="1383" y="986"/>
                    <a:pt x="1383" y="986"/>
                  </a:cubicBezTo>
                  <a:cubicBezTo>
                    <a:pt x="1411" y="986"/>
                    <a:pt x="1433" y="963"/>
                    <a:pt x="1433" y="936"/>
                  </a:cubicBezTo>
                  <a:cubicBezTo>
                    <a:pt x="1433" y="592"/>
                    <a:pt x="1433" y="592"/>
                    <a:pt x="1433" y="592"/>
                  </a:cubicBezTo>
                  <a:cubicBezTo>
                    <a:pt x="1006" y="79"/>
                    <a:pt x="1006" y="79"/>
                    <a:pt x="1006" y="79"/>
                  </a:cubicBezTo>
                  <a:cubicBezTo>
                    <a:pt x="506" y="79"/>
                    <a:pt x="506" y="79"/>
                    <a:pt x="506" y="79"/>
                  </a:cubicBezTo>
                  <a:lnTo>
                    <a:pt x="79" y="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6" name="Freeform 19">
              <a:extLst>
                <a:ext uri="{FF2B5EF4-FFF2-40B4-BE49-F238E27FC236}">
                  <a16:creationId xmlns:a16="http://schemas.microsoft.com/office/drawing/2014/main" id="{8BF3F63B-8747-98EC-5395-8BC0EFC458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2588" y="2433638"/>
              <a:ext cx="2374900" cy="484188"/>
            </a:xfrm>
            <a:custGeom>
              <a:avLst/>
              <a:gdLst>
                <a:gd name="T0" fmla="*/ 1191 w 1496"/>
                <a:gd name="T1" fmla="*/ 305 h 305"/>
                <a:gd name="T2" fmla="*/ 306 w 1496"/>
                <a:gd name="T3" fmla="*/ 305 h 305"/>
                <a:gd name="T4" fmla="*/ 0 w 1496"/>
                <a:gd name="T5" fmla="*/ 0 h 305"/>
                <a:gd name="T6" fmla="*/ 1496 w 1496"/>
                <a:gd name="T7" fmla="*/ 0 h 305"/>
                <a:gd name="T8" fmla="*/ 1191 w 1496"/>
                <a:gd name="T9" fmla="*/ 305 h 305"/>
                <a:gd name="T10" fmla="*/ 343 w 1496"/>
                <a:gd name="T11" fmla="*/ 213 h 305"/>
                <a:gd name="T12" fmla="*/ 1153 w 1496"/>
                <a:gd name="T13" fmla="*/ 213 h 305"/>
                <a:gd name="T14" fmla="*/ 1271 w 1496"/>
                <a:gd name="T15" fmla="*/ 94 h 305"/>
                <a:gd name="T16" fmla="*/ 225 w 1496"/>
                <a:gd name="T17" fmla="*/ 94 h 305"/>
                <a:gd name="T18" fmla="*/ 343 w 1496"/>
                <a:gd name="T19" fmla="*/ 21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6" h="305">
                  <a:moveTo>
                    <a:pt x="1191" y="305"/>
                  </a:moveTo>
                  <a:lnTo>
                    <a:pt x="306" y="305"/>
                  </a:lnTo>
                  <a:lnTo>
                    <a:pt x="0" y="0"/>
                  </a:lnTo>
                  <a:lnTo>
                    <a:pt x="1496" y="0"/>
                  </a:lnTo>
                  <a:lnTo>
                    <a:pt x="1191" y="305"/>
                  </a:lnTo>
                  <a:close/>
                  <a:moveTo>
                    <a:pt x="343" y="213"/>
                  </a:moveTo>
                  <a:lnTo>
                    <a:pt x="1153" y="213"/>
                  </a:lnTo>
                  <a:lnTo>
                    <a:pt x="1271" y="94"/>
                  </a:lnTo>
                  <a:lnTo>
                    <a:pt x="225" y="94"/>
                  </a:lnTo>
                  <a:lnTo>
                    <a:pt x="343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7" name="Freeform 20">
              <a:extLst>
                <a:ext uri="{FF2B5EF4-FFF2-40B4-BE49-F238E27FC236}">
                  <a16:creationId xmlns:a16="http://schemas.microsoft.com/office/drawing/2014/main" id="{BF1C03D2-B7C9-01E8-0A11-2B544CBF38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038" y="412750"/>
              <a:ext cx="4826000" cy="1831975"/>
            </a:xfrm>
            <a:custGeom>
              <a:avLst/>
              <a:gdLst>
                <a:gd name="T0" fmla="*/ 3040 w 3040"/>
                <a:gd name="T1" fmla="*/ 1154 h 1154"/>
                <a:gd name="T2" fmla="*/ 0 w 3040"/>
                <a:gd name="T3" fmla="*/ 1154 h 1154"/>
                <a:gd name="T4" fmla="*/ 962 w 3040"/>
                <a:gd name="T5" fmla="*/ 0 h 1154"/>
                <a:gd name="T6" fmla="*/ 2079 w 3040"/>
                <a:gd name="T7" fmla="*/ 0 h 1154"/>
                <a:gd name="T8" fmla="*/ 3040 w 3040"/>
                <a:gd name="T9" fmla="*/ 1154 h 1154"/>
                <a:gd name="T10" fmla="*/ 199 w 3040"/>
                <a:gd name="T11" fmla="*/ 1062 h 1154"/>
                <a:gd name="T12" fmla="*/ 2841 w 3040"/>
                <a:gd name="T13" fmla="*/ 1062 h 1154"/>
                <a:gd name="T14" fmla="*/ 2036 w 3040"/>
                <a:gd name="T15" fmla="*/ 93 h 1154"/>
                <a:gd name="T16" fmla="*/ 1006 w 3040"/>
                <a:gd name="T17" fmla="*/ 93 h 1154"/>
                <a:gd name="T18" fmla="*/ 199 w 3040"/>
                <a:gd name="T19" fmla="*/ 1062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0" h="1154">
                  <a:moveTo>
                    <a:pt x="3040" y="1154"/>
                  </a:moveTo>
                  <a:lnTo>
                    <a:pt x="0" y="1154"/>
                  </a:lnTo>
                  <a:lnTo>
                    <a:pt x="962" y="0"/>
                  </a:lnTo>
                  <a:lnTo>
                    <a:pt x="2079" y="0"/>
                  </a:lnTo>
                  <a:lnTo>
                    <a:pt x="3040" y="1154"/>
                  </a:lnTo>
                  <a:close/>
                  <a:moveTo>
                    <a:pt x="199" y="1062"/>
                  </a:moveTo>
                  <a:lnTo>
                    <a:pt x="2841" y="1062"/>
                  </a:lnTo>
                  <a:lnTo>
                    <a:pt x="2036" y="93"/>
                  </a:lnTo>
                  <a:lnTo>
                    <a:pt x="1006" y="93"/>
                  </a:lnTo>
                  <a:lnTo>
                    <a:pt x="199" y="10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8" name="Freeform 21">
              <a:extLst>
                <a:ext uri="{FF2B5EF4-FFF2-40B4-BE49-F238E27FC236}">
                  <a16:creationId xmlns:a16="http://schemas.microsoft.com/office/drawing/2014/main" id="{0E5DF74A-E4F0-47E0-F94D-07222B6225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1475" y="747713"/>
              <a:ext cx="2397125" cy="485775"/>
            </a:xfrm>
            <a:custGeom>
              <a:avLst/>
              <a:gdLst>
                <a:gd name="T0" fmla="*/ 1510 w 1510"/>
                <a:gd name="T1" fmla="*/ 306 h 306"/>
                <a:gd name="T2" fmla="*/ 0 w 1510"/>
                <a:gd name="T3" fmla="*/ 306 h 306"/>
                <a:gd name="T4" fmla="*/ 225 w 1510"/>
                <a:gd name="T5" fmla="*/ 0 h 306"/>
                <a:gd name="T6" fmla="*/ 1285 w 1510"/>
                <a:gd name="T7" fmla="*/ 0 h 306"/>
                <a:gd name="T8" fmla="*/ 1510 w 1510"/>
                <a:gd name="T9" fmla="*/ 306 h 306"/>
                <a:gd name="T10" fmla="*/ 185 w 1510"/>
                <a:gd name="T11" fmla="*/ 214 h 306"/>
                <a:gd name="T12" fmla="*/ 1326 w 1510"/>
                <a:gd name="T13" fmla="*/ 214 h 306"/>
                <a:gd name="T14" fmla="*/ 1238 w 1510"/>
                <a:gd name="T15" fmla="*/ 95 h 306"/>
                <a:gd name="T16" fmla="*/ 272 w 1510"/>
                <a:gd name="T17" fmla="*/ 95 h 306"/>
                <a:gd name="T18" fmla="*/ 185 w 1510"/>
                <a:gd name="T19" fmla="*/ 21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0" h="306">
                  <a:moveTo>
                    <a:pt x="1510" y="306"/>
                  </a:moveTo>
                  <a:lnTo>
                    <a:pt x="0" y="306"/>
                  </a:lnTo>
                  <a:lnTo>
                    <a:pt x="225" y="0"/>
                  </a:lnTo>
                  <a:lnTo>
                    <a:pt x="1285" y="0"/>
                  </a:lnTo>
                  <a:lnTo>
                    <a:pt x="1510" y="306"/>
                  </a:lnTo>
                  <a:close/>
                  <a:moveTo>
                    <a:pt x="185" y="214"/>
                  </a:moveTo>
                  <a:lnTo>
                    <a:pt x="1326" y="214"/>
                  </a:lnTo>
                  <a:lnTo>
                    <a:pt x="1238" y="95"/>
                  </a:lnTo>
                  <a:lnTo>
                    <a:pt x="272" y="95"/>
                  </a:lnTo>
                  <a:lnTo>
                    <a:pt x="185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9" name="Freeform 22">
              <a:extLst>
                <a:ext uri="{FF2B5EF4-FFF2-40B4-BE49-F238E27FC236}">
                  <a16:creationId xmlns:a16="http://schemas.microsoft.com/office/drawing/2014/main" id="{192EE483-7B7E-0C01-8FBF-FC89B152DC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9350" y="1420813"/>
              <a:ext cx="3381375" cy="488950"/>
            </a:xfrm>
            <a:custGeom>
              <a:avLst/>
              <a:gdLst>
                <a:gd name="T0" fmla="*/ 2130 w 2130"/>
                <a:gd name="T1" fmla="*/ 308 h 308"/>
                <a:gd name="T2" fmla="*/ 0 w 2130"/>
                <a:gd name="T3" fmla="*/ 308 h 308"/>
                <a:gd name="T4" fmla="*/ 222 w 2130"/>
                <a:gd name="T5" fmla="*/ 0 h 308"/>
                <a:gd name="T6" fmla="*/ 1908 w 2130"/>
                <a:gd name="T7" fmla="*/ 0 h 308"/>
                <a:gd name="T8" fmla="*/ 2130 w 2130"/>
                <a:gd name="T9" fmla="*/ 308 h 308"/>
                <a:gd name="T10" fmla="*/ 185 w 2130"/>
                <a:gd name="T11" fmla="*/ 214 h 308"/>
                <a:gd name="T12" fmla="*/ 1946 w 2130"/>
                <a:gd name="T13" fmla="*/ 214 h 308"/>
                <a:gd name="T14" fmla="*/ 1860 w 2130"/>
                <a:gd name="T15" fmla="*/ 95 h 308"/>
                <a:gd name="T16" fmla="*/ 270 w 2130"/>
                <a:gd name="T17" fmla="*/ 95 h 308"/>
                <a:gd name="T18" fmla="*/ 185 w 2130"/>
                <a:gd name="T19" fmla="*/ 21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0" h="308">
                  <a:moveTo>
                    <a:pt x="2130" y="308"/>
                  </a:moveTo>
                  <a:lnTo>
                    <a:pt x="0" y="308"/>
                  </a:lnTo>
                  <a:lnTo>
                    <a:pt x="222" y="0"/>
                  </a:lnTo>
                  <a:lnTo>
                    <a:pt x="1908" y="0"/>
                  </a:lnTo>
                  <a:lnTo>
                    <a:pt x="2130" y="308"/>
                  </a:lnTo>
                  <a:close/>
                  <a:moveTo>
                    <a:pt x="185" y="214"/>
                  </a:moveTo>
                  <a:lnTo>
                    <a:pt x="1946" y="214"/>
                  </a:lnTo>
                  <a:lnTo>
                    <a:pt x="1860" y="95"/>
                  </a:lnTo>
                  <a:lnTo>
                    <a:pt x="270" y="95"/>
                  </a:lnTo>
                  <a:lnTo>
                    <a:pt x="185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1" name="Group 6">
            <a:extLst>
              <a:ext uri="{FF2B5EF4-FFF2-40B4-BE49-F238E27FC236}">
                <a16:creationId xmlns:a16="http://schemas.microsoft.com/office/drawing/2014/main" id="{E68115D7-EF77-E78C-37E0-9B611737A7A8}"/>
              </a:ext>
            </a:extLst>
          </p:cNvPr>
          <p:cNvGrpSpPr/>
          <p:nvPr/>
        </p:nvGrpSpPr>
        <p:grpSpPr>
          <a:xfrm>
            <a:off x="3350627" y="4493233"/>
            <a:ext cx="332114" cy="343134"/>
            <a:chOff x="5910263" y="3230563"/>
            <a:chExt cx="371475" cy="401638"/>
          </a:xfrm>
          <a:solidFill>
            <a:srgbClr val="10253F"/>
          </a:solidFill>
        </p:grpSpPr>
        <p:sp>
          <p:nvSpPr>
            <p:cNvPr id="853" name="Freeform 21">
              <a:extLst>
                <a:ext uri="{FF2B5EF4-FFF2-40B4-BE49-F238E27FC236}">
                  <a16:creationId xmlns:a16="http://schemas.microsoft.com/office/drawing/2014/main" id="{7FFB5DC3-3B36-4781-16D7-757E7DB69A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0263" y="3230563"/>
              <a:ext cx="371475" cy="401638"/>
            </a:xfrm>
            <a:custGeom>
              <a:avLst/>
              <a:gdLst>
                <a:gd name="T0" fmla="*/ 96 w 96"/>
                <a:gd name="T1" fmla="*/ 56 h 104"/>
                <a:gd name="T2" fmla="*/ 77 w 96"/>
                <a:gd name="T3" fmla="*/ 18 h 104"/>
                <a:gd name="T4" fmla="*/ 77 w 96"/>
                <a:gd name="T5" fmla="*/ 18 h 104"/>
                <a:gd name="T6" fmla="*/ 81 w 96"/>
                <a:gd name="T7" fmla="*/ 11 h 104"/>
                <a:gd name="T8" fmla="*/ 87 w 96"/>
                <a:gd name="T9" fmla="*/ 14 h 104"/>
                <a:gd name="T10" fmla="*/ 89 w 96"/>
                <a:gd name="T11" fmla="*/ 13 h 104"/>
                <a:gd name="T12" fmla="*/ 89 w 96"/>
                <a:gd name="T13" fmla="*/ 10 h 104"/>
                <a:gd name="T14" fmla="*/ 80 w 96"/>
                <a:gd name="T15" fmla="*/ 5 h 104"/>
                <a:gd name="T16" fmla="*/ 80 w 96"/>
                <a:gd name="T17" fmla="*/ 5 h 104"/>
                <a:gd name="T18" fmla="*/ 80 w 96"/>
                <a:gd name="T19" fmla="*/ 5 h 104"/>
                <a:gd name="T20" fmla="*/ 71 w 96"/>
                <a:gd name="T21" fmla="*/ 0 h 104"/>
                <a:gd name="T22" fmla="*/ 69 w 96"/>
                <a:gd name="T23" fmla="*/ 1 h 104"/>
                <a:gd name="T24" fmla="*/ 69 w 96"/>
                <a:gd name="T25" fmla="*/ 4 h 104"/>
                <a:gd name="T26" fmla="*/ 75 w 96"/>
                <a:gd name="T27" fmla="*/ 7 h 104"/>
                <a:gd name="T28" fmla="*/ 71 w 96"/>
                <a:gd name="T29" fmla="*/ 14 h 104"/>
                <a:gd name="T30" fmla="*/ 48 w 96"/>
                <a:gd name="T31" fmla="*/ 8 h 104"/>
                <a:gd name="T32" fmla="*/ 25 w 96"/>
                <a:gd name="T33" fmla="*/ 14 h 104"/>
                <a:gd name="T34" fmla="*/ 21 w 96"/>
                <a:gd name="T35" fmla="*/ 7 h 104"/>
                <a:gd name="T36" fmla="*/ 27 w 96"/>
                <a:gd name="T37" fmla="*/ 4 h 104"/>
                <a:gd name="T38" fmla="*/ 27 w 96"/>
                <a:gd name="T39" fmla="*/ 1 h 104"/>
                <a:gd name="T40" fmla="*/ 25 w 96"/>
                <a:gd name="T41" fmla="*/ 0 h 104"/>
                <a:gd name="T42" fmla="*/ 7 w 96"/>
                <a:gd name="T43" fmla="*/ 10 h 104"/>
                <a:gd name="T44" fmla="*/ 7 w 96"/>
                <a:gd name="T45" fmla="*/ 13 h 104"/>
                <a:gd name="T46" fmla="*/ 9 w 96"/>
                <a:gd name="T47" fmla="*/ 14 h 104"/>
                <a:gd name="T48" fmla="*/ 15 w 96"/>
                <a:gd name="T49" fmla="*/ 11 h 104"/>
                <a:gd name="T50" fmla="*/ 19 w 96"/>
                <a:gd name="T51" fmla="*/ 18 h 104"/>
                <a:gd name="T52" fmla="*/ 19 w 96"/>
                <a:gd name="T53" fmla="*/ 18 h 104"/>
                <a:gd name="T54" fmla="*/ 0 w 96"/>
                <a:gd name="T55" fmla="*/ 56 h 104"/>
                <a:gd name="T56" fmla="*/ 17 w 96"/>
                <a:gd name="T57" fmla="*/ 92 h 104"/>
                <a:gd name="T58" fmla="*/ 16 w 96"/>
                <a:gd name="T59" fmla="*/ 96 h 104"/>
                <a:gd name="T60" fmla="*/ 24 w 96"/>
                <a:gd name="T61" fmla="*/ 104 h 104"/>
                <a:gd name="T62" fmla="*/ 30 w 96"/>
                <a:gd name="T63" fmla="*/ 101 h 104"/>
                <a:gd name="T64" fmla="*/ 48 w 96"/>
                <a:gd name="T65" fmla="*/ 104 h 104"/>
                <a:gd name="T66" fmla="*/ 66 w 96"/>
                <a:gd name="T67" fmla="*/ 101 h 104"/>
                <a:gd name="T68" fmla="*/ 72 w 96"/>
                <a:gd name="T69" fmla="*/ 104 h 104"/>
                <a:gd name="T70" fmla="*/ 80 w 96"/>
                <a:gd name="T71" fmla="*/ 96 h 104"/>
                <a:gd name="T72" fmla="*/ 79 w 96"/>
                <a:gd name="T73" fmla="*/ 92 h 104"/>
                <a:gd name="T74" fmla="*/ 96 w 96"/>
                <a:gd name="T75" fmla="*/ 56 h 104"/>
                <a:gd name="T76" fmla="*/ 8 w 96"/>
                <a:gd name="T77" fmla="*/ 56 h 104"/>
                <a:gd name="T78" fmla="*/ 48 w 96"/>
                <a:gd name="T79" fmla="*/ 16 h 104"/>
                <a:gd name="T80" fmla="*/ 88 w 96"/>
                <a:gd name="T81" fmla="*/ 56 h 104"/>
                <a:gd name="T82" fmla="*/ 48 w 96"/>
                <a:gd name="T83" fmla="*/ 96 h 104"/>
                <a:gd name="T84" fmla="*/ 8 w 96"/>
                <a:gd name="T85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104">
                  <a:moveTo>
                    <a:pt x="96" y="56"/>
                  </a:moveTo>
                  <a:cubicBezTo>
                    <a:pt x="96" y="41"/>
                    <a:pt x="89" y="27"/>
                    <a:pt x="77" y="1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8" y="14"/>
                    <a:pt x="89" y="14"/>
                    <a:pt x="89" y="13"/>
                  </a:cubicBezTo>
                  <a:cubicBezTo>
                    <a:pt x="90" y="12"/>
                    <a:pt x="90" y="11"/>
                    <a:pt x="89" y="10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0"/>
                    <a:pt x="69" y="0"/>
                    <a:pt x="69" y="1"/>
                  </a:cubicBezTo>
                  <a:cubicBezTo>
                    <a:pt x="68" y="2"/>
                    <a:pt x="68" y="3"/>
                    <a:pt x="69" y="4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64" y="10"/>
                    <a:pt x="56" y="8"/>
                    <a:pt x="48" y="8"/>
                  </a:cubicBezTo>
                  <a:cubicBezTo>
                    <a:pt x="40" y="8"/>
                    <a:pt x="32" y="10"/>
                    <a:pt x="25" y="14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8" y="3"/>
                    <a:pt x="28" y="2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2"/>
                    <a:pt x="7" y="13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7" y="27"/>
                    <a:pt x="0" y="41"/>
                    <a:pt x="0" y="56"/>
                  </a:cubicBezTo>
                  <a:cubicBezTo>
                    <a:pt x="0" y="71"/>
                    <a:pt x="7" y="84"/>
                    <a:pt x="17" y="92"/>
                  </a:cubicBezTo>
                  <a:cubicBezTo>
                    <a:pt x="16" y="94"/>
                    <a:pt x="16" y="95"/>
                    <a:pt x="16" y="96"/>
                  </a:cubicBezTo>
                  <a:cubicBezTo>
                    <a:pt x="16" y="100"/>
                    <a:pt x="20" y="104"/>
                    <a:pt x="24" y="104"/>
                  </a:cubicBezTo>
                  <a:cubicBezTo>
                    <a:pt x="27" y="104"/>
                    <a:pt x="29" y="103"/>
                    <a:pt x="30" y="101"/>
                  </a:cubicBezTo>
                  <a:cubicBezTo>
                    <a:pt x="36" y="103"/>
                    <a:pt x="42" y="104"/>
                    <a:pt x="48" y="104"/>
                  </a:cubicBezTo>
                  <a:cubicBezTo>
                    <a:pt x="54" y="104"/>
                    <a:pt x="60" y="103"/>
                    <a:pt x="66" y="101"/>
                  </a:cubicBezTo>
                  <a:cubicBezTo>
                    <a:pt x="67" y="103"/>
                    <a:pt x="69" y="104"/>
                    <a:pt x="72" y="104"/>
                  </a:cubicBezTo>
                  <a:cubicBezTo>
                    <a:pt x="76" y="104"/>
                    <a:pt x="80" y="100"/>
                    <a:pt x="80" y="96"/>
                  </a:cubicBezTo>
                  <a:cubicBezTo>
                    <a:pt x="80" y="95"/>
                    <a:pt x="80" y="94"/>
                    <a:pt x="79" y="92"/>
                  </a:cubicBezTo>
                  <a:cubicBezTo>
                    <a:pt x="89" y="84"/>
                    <a:pt x="96" y="71"/>
                    <a:pt x="96" y="56"/>
                  </a:cubicBezTo>
                  <a:close/>
                  <a:moveTo>
                    <a:pt x="8" y="56"/>
                  </a:moveTo>
                  <a:cubicBezTo>
                    <a:pt x="8" y="34"/>
                    <a:pt x="26" y="16"/>
                    <a:pt x="48" y="16"/>
                  </a:cubicBezTo>
                  <a:cubicBezTo>
                    <a:pt x="70" y="16"/>
                    <a:pt x="88" y="34"/>
                    <a:pt x="88" y="56"/>
                  </a:cubicBezTo>
                  <a:cubicBezTo>
                    <a:pt x="88" y="78"/>
                    <a:pt x="70" y="96"/>
                    <a:pt x="48" y="96"/>
                  </a:cubicBezTo>
                  <a:cubicBezTo>
                    <a:pt x="26" y="96"/>
                    <a:pt x="8" y="78"/>
                    <a:pt x="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4" name="Freeform 22">
              <a:extLst>
                <a:ext uri="{FF2B5EF4-FFF2-40B4-BE49-F238E27FC236}">
                  <a16:creationId xmlns:a16="http://schemas.microsoft.com/office/drawing/2014/main" id="{69F8D591-795A-E2A2-D9B8-C61BFACBF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6" y="3322638"/>
              <a:ext cx="93663" cy="139700"/>
            </a:xfrm>
            <a:custGeom>
              <a:avLst/>
              <a:gdLst>
                <a:gd name="T0" fmla="*/ 20 w 24"/>
                <a:gd name="T1" fmla="*/ 28 h 36"/>
                <a:gd name="T2" fmla="*/ 8 w 24"/>
                <a:gd name="T3" fmla="*/ 28 h 36"/>
                <a:gd name="T4" fmla="*/ 8 w 24"/>
                <a:gd name="T5" fmla="*/ 4 h 36"/>
                <a:gd name="T6" fmla="*/ 4 w 24"/>
                <a:gd name="T7" fmla="*/ 0 h 36"/>
                <a:gd name="T8" fmla="*/ 0 w 24"/>
                <a:gd name="T9" fmla="*/ 4 h 36"/>
                <a:gd name="T10" fmla="*/ 0 w 24"/>
                <a:gd name="T11" fmla="*/ 32 h 36"/>
                <a:gd name="T12" fmla="*/ 4 w 24"/>
                <a:gd name="T13" fmla="*/ 36 h 36"/>
                <a:gd name="T14" fmla="*/ 20 w 24"/>
                <a:gd name="T15" fmla="*/ 36 h 36"/>
                <a:gd name="T16" fmla="*/ 24 w 24"/>
                <a:gd name="T17" fmla="*/ 32 h 36"/>
                <a:gd name="T18" fmla="*/ 20 w 24"/>
                <a:gd name="T19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36">
                  <a:moveTo>
                    <a:pt x="2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6"/>
                    <a:pt x="24" y="34"/>
                    <a:pt x="24" y="32"/>
                  </a:cubicBezTo>
                  <a:cubicBezTo>
                    <a:pt x="24" y="30"/>
                    <a:pt x="22" y="28"/>
                    <a:pt x="2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2" name="Group 18">
            <a:extLst>
              <a:ext uri="{FF2B5EF4-FFF2-40B4-BE49-F238E27FC236}">
                <a16:creationId xmlns:a16="http://schemas.microsoft.com/office/drawing/2014/main" id="{D1FE27A7-8ACA-BB8D-3C06-42D0E79F4A6E}"/>
              </a:ext>
            </a:extLst>
          </p:cNvPr>
          <p:cNvGrpSpPr/>
          <p:nvPr/>
        </p:nvGrpSpPr>
        <p:grpSpPr>
          <a:xfrm>
            <a:off x="5744764" y="4537332"/>
            <a:ext cx="378255" cy="353295"/>
            <a:chOff x="4575031" y="3438217"/>
            <a:chExt cx="492125" cy="481013"/>
          </a:xfrm>
          <a:solidFill>
            <a:srgbClr val="10253F"/>
          </a:solidFill>
        </p:grpSpPr>
        <p:sp>
          <p:nvSpPr>
            <p:cNvPr id="849" name="Freeform 25">
              <a:extLst>
                <a:ext uri="{FF2B5EF4-FFF2-40B4-BE49-F238E27FC236}">
                  <a16:creationId xmlns:a16="http://schemas.microsoft.com/office/drawing/2014/main" id="{0F36D9BE-5F98-784F-8586-3C98A5D6B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5031" y="3438217"/>
              <a:ext cx="492125" cy="481013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0" name="Freeform 26">
              <a:extLst>
                <a:ext uri="{FF2B5EF4-FFF2-40B4-BE49-F238E27FC236}">
                  <a16:creationId xmlns:a16="http://schemas.microsoft.com/office/drawing/2014/main" id="{E7BC1808-67F5-204A-AFB2-1314A68555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831" y="3606492"/>
              <a:ext cx="133350" cy="136525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1" name="Freeform 27">
              <a:extLst>
                <a:ext uri="{FF2B5EF4-FFF2-40B4-BE49-F238E27FC236}">
                  <a16:creationId xmlns:a16="http://schemas.microsoft.com/office/drawing/2014/main" id="{7B7AC539-B86D-E3B9-148B-DD3C068C1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1718" y="3768417"/>
              <a:ext cx="71438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2" name="Freeform 28">
              <a:extLst>
                <a:ext uri="{FF2B5EF4-FFF2-40B4-BE49-F238E27FC236}">
                  <a16:creationId xmlns:a16="http://schemas.microsoft.com/office/drawing/2014/main" id="{DECF348B-E884-785D-610F-5906E6764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031" y="3512829"/>
              <a:ext cx="74613" cy="79375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3" name="Group 17">
            <a:extLst>
              <a:ext uri="{FF2B5EF4-FFF2-40B4-BE49-F238E27FC236}">
                <a16:creationId xmlns:a16="http://schemas.microsoft.com/office/drawing/2014/main" id="{C7BF77FB-4AB5-D3C1-A13E-15BC362CEF99}"/>
              </a:ext>
            </a:extLst>
          </p:cNvPr>
          <p:cNvGrpSpPr/>
          <p:nvPr/>
        </p:nvGrpSpPr>
        <p:grpSpPr>
          <a:xfrm>
            <a:off x="797932" y="4592344"/>
            <a:ext cx="299571" cy="250366"/>
            <a:chOff x="2437300" y="2768688"/>
            <a:chExt cx="400024" cy="349856"/>
          </a:xfrm>
          <a:solidFill>
            <a:srgbClr val="10253F"/>
          </a:solidFill>
        </p:grpSpPr>
        <p:sp>
          <p:nvSpPr>
            <p:cNvPr id="847" name="Freeform 104">
              <a:extLst>
                <a:ext uri="{FF2B5EF4-FFF2-40B4-BE49-F238E27FC236}">
                  <a16:creationId xmlns:a16="http://schemas.microsoft.com/office/drawing/2014/main" id="{FE6EA68D-B65C-3201-2841-BFD1E582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350" y="2830738"/>
              <a:ext cx="143903" cy="93735"/>
            </a:xfrm>
            <a:custGeom>
              <a:avLst/>
              <a:gdLst>
                <a:gd name="T0" fmla="*/ 44 w 46"/>
                <a:gd name="T1" fmla="*/ 0 h 30"/>
                <a:gd name="T2" fmla="*/ 0 w 46"/>
                <a:gd name="T3" fmla="*/ 28 h 30"/>
                <a:gd name="T4" fmla="*/ 2 w 46"/>
                <a:gd name="T5" fmla="*/ 30 h 30"/>
                <a:gd name="T6" fmla="*/ 4 w 46"/>
                <a:gd name="T7" fmla="*/ 28 h 30"/>
                <a:gd name="T8" fmla="*/ 44 w 46"/>
                <a:gd name="T9" fmla="*/ 4 h 30"/>
                <a:gd name="T10" fmla="*/ 46 w 46"/>
                <a:gd name="T11" fmla="*/ 2 h 30"/>
                <a:gd name="T12" fmla="*/ 44 w 46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0">
                  <a:moveTo>
                    <a:pt x="44" y="0"/>
                  </a:moveTo>
                  <a:cubicBezTo>
                    <a:pt x="20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23" y="4"/>
                    <a:pt x="44" y="4"/>
                  </a:cubicBezTo>
                  <a:cubicBezTo>
                    <a:pt x="45" y="4"/>
                    <a:pt x="46" y="3"/>
                    <a:pt x="46" y="2"/>
                  </a:cubicBezTo>
                  <a:cubicBezTo>
                    <a:pt x="46" y="1"/>
                    <a:pt x="45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8" name="Freeform 105">
              <a:extLst>
                <a:ext uri="{FF2B5EF4-FFF2-40B4-BE49-F238E27FC236}">
                  <a16:creationId xmlns:a16="http://schemas.microsoft.com/office/drawing/2014/main" id="{D5C096CE-6291-6215-5DD3-196A146C56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7300" y="2768688"/>
              <a:ext cx="400024" cy="349856"/>
            </a:xfrm>
            <a:custGeom>
              <a:avLst/>
              <a:gdLst>
                <a:gd name="T0" fmla="*/ 64 w 128"/>
                <a:gd name="T1" fmla="*/ 0 h 112"/>
                <a:gd name="T2" fmla="*/ 0 w 128"/>
                <a:gd name="T3" fmla="*/ 48 h 112"/>
                <a:gd name="T4" fmla="*/ 28 w 128"/>
                <a:gd name="T5" fmla="*/ 88 h 112"/>
                <a:gd name="T6" fmla="*/ 28 w 128"/>
                <a:gd name="T7" fmla="*/ 88 h 112"/>
                <a:gd name="T8" fmla="*/ 20 w 128"/>
                <a:gd name="T9" fmla="*/ 107 h 112"/>
                <a:gd name="T10" fmla="*/ 20 w 128"/>
                <a:gd name="T11" fmla="*/ 107 h 112"/>
                <a:gd name="T12" fmla="*/ 20 w 128"/>
                <a:gd name="T13" fmla="*/ 108 h 112"/>
                <a:gd name="T14" fmla="*/ 24 w 128"/>
                <a:gd name="T15" fmla="*/ 112 h 112"/>
                <a:gd name="T16" fmla="*/ 25 w 128"/>
                <a:gd name="T17" fmla="*/ 112 h 112"/>
                <a:gd name="T18" fmla="*/ 52 w 128"/>
                <a:gd name="T19" fmla="*/ 95 h 112"/>
                <a:gd name="T20" fmla="*/ 64 w 128"/>
                <a:gd name="T21" fmla="*/ 96 h 112"/>
                <a:gd name="T22" fmla="*/ 128 w 128"/>
                <a:gd name="T23" fmla="*/ 48 h 112"/>
                <a:gd name="T24" fmla="*/ 64 w 128"/>
                <a:gd name="T25" fmla="*/ 0 h 112"/>
                <a:gd name="T26" fmla="*/ 64 w 128"/>
                <a:gd name="T27" fmla="*/ 88 h 112"/>
                <a:gd name="T28" fmla="*/ 53 w 128"/>
                <a:gd name="T29" fmla="*/ 87 h 112"/>
                <a:gd name="T30" fmla="*/ 52 w 128"/>
                <a:gd name="T31" fmla="*/ 87 h 112"/>
                <a:gd name="T32" fmla="*/ 45 w 128"/>
                <a:gd name="T33" fmla="*/ 90 h 112"/>
                <a:gd name="T34" fmla="*/ 33 w 128"/>
                <a:gd name="T35" fmla="*/ 100 h 112"/>
                <a:gd name="T36" fmla="*/ 36 w 128"/>
                <a:gd name="T37" fmla="*/ 88 h 112"/>
                <a:gd name="T38" fmla="*/ 36 w 128"/>
                <a:gd name="T39" fmla="*/ 88 h 112"/>
                <a:gd name="T40" fmla="*/ 32 w 128"/>
                <a:gd name="T41" fmla="*/ 81 h 112"/>
                <a:gd name="T42" fmla="*/ 8 w 128"/>
                <a:gd name="T43" fmla="*/ 48 h 112"/>
                <a:gd name="T44" fmla="*/ 64 w 128"/>
                <a:gd name="T45" fmla="*/ 8 h 112"/>
                <a:gd name="T46" fmla="*/ 120 w 128"/>
                <a:gd name="T47" fmla="*/ 48 h 112"/>
                <a:gd name="T48" fmla="*/ 64 w 128"/>
                <a:gd name="T4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12">
                  <a:moveTo>
                    <a:pt x="64" y="0"/>
                  </a:moveTo>
                  <a:cubicBezTo>
                    <a:pt x="29" y="0"/>
                    <a:pt x="0" y="21"/>
                    <a:pt x="0" y="48"/>
                  </a:cubicBezTo>
                  <a:cubicBezTo>
                    <a:pt x="0" y="65"/>
                    <a:pt x="11" y="79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95"/>
                    <a:pt x="23" y="103"/>
                    <a:pt x="2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20" y="110"/>
                    <a:pt x="22" y="112"/>
                    <a:pt x="24" y="112"/>
                  </a:cubicBezTo>
                  <a:cubicBezTo>
                    <a:pt x="24" y="112"/>
                    <a:pt x="25" y="112"/>
                    <a:pt x="25" y="112"/>
                  </a:cubicBezTo>
                  <a:cubicBezTo>
                    <a:pt x="37" y="110"/>
                    <a:pt x="49" y="98"/>
                    <a:pt x="52" y="95"/>
                  </a:cubicBezTo>
                  <a:cubicBezTo>
                    <a:pt x="56" y="96"/>
                    <a:pt x="60" y="96"/>
                    <a:pt x="64" y="96"/>
                  </a:cubicBezTo>
                  <a:cubicBezTo>
                    <a:pt x="99" y="96"/>
                    <a:pt x="128" y="75"/>
                    <a:pt x="128" y="48"/>
                  </a:cubicBezTo>
                  <a:cubicBezTo>
                    <a:pt x="128" y="21"/>
                    <a:pt x="99" y="0"/>
                    <a:pt x="64" y="0"/>
                  </a:cubicBezTo>
                  <a:close/>
                  <a:moveTo>
                    <a:pt x="64" y="88"/>
                  </a:moveTo>
                  <a:cubicBezTo>
                    <a:pt x="60" y="88"/>
                    <a:pt x="57" y="88"/>
                    <a:pt x="53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9" y="87"/>
                    <a:pt x="47" y="88"/>
                    <a:pt x="45" y="90"/>
                  </a:cubicBezTo>
                  <a:cubicBezTo>
                    <a:pt x="44" y="92"/>
                    <a:pt x="39" y="97"/>
                    <a:pt x="33" y="100"/>
                  </a:cubicBezTo>
                  <a:cubicBezTo>
                    <a:pt x="35" y="97"/>
                    <a:pt x="36" y="93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5"/>
                    <a:pt x="34" y="82"/>
                    <a:pt x="32" y="81"/>
                  </a:cubicBezTo>
                  <a:cubicBezTo>
                    <a:pt x="17" y="73"/>
                    <a:pt x="8" y="61"/>
                    <a:pt x="8" y="48"/>
                  </a:cubicBezTo>
                  <a:cubicBezTo>
                    <a:pt x="8" y="26"/>
                    <a:pt x="33" y="8"/>
                    <a:pt x="64" y="8"/>
                  </a:cubicBezTo>
                  <a:cubicBezTo>
                    <a:pt x="95" y="8"/>
                    <a:pt x="120" y="26"/>
                    <a:pt x="120" y="48"/>
                  </a:cubicBezTo>
                  <a:cubicBezTo>
                    <a:pt x="120" y="70"/>
                    <a:pt x="95" y="88"/>
                    <a:pt x="6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4" name="Group 33">
            <a:extLst>
              <a:ext uri="{FF2B5EF4-FFF2-40B4-BE49-F238E27FC236}">
                <a16:creationId xmlns:a16="http://schemas.microsoft.com/office/drawing/2014/main" id="{FC220855-0358-41CF-F943-074246F3A92A}"/>
              </a:ext>
            </a:extLst>
          </p:cNvPr>
          <p:cNvGrpSpPr/>
          <p:nvPr/>
        </p:nvGrpSpPr>
        <p:grpSpPr>
          <a:xfrm>
            <a:off x="832090" y="4143620"/>
            <a:ext cx="318356" cy="261703"/>
            <a:chOff x="1624050" y="356664"/>
            <a:chExt cx="425108" cy="365699"/>
          </a:xfrm>
          <a:solidFill>
            <a:srgbClr val="10253F"/>
          </a:solidFill>
        </p:grpSpPr>
        <p:sp>
          <p:nvSpPr>
            <p:cNvPr id="845" name="Freeform 148">
              <a:extLst>
                <a:ext uri="{FF2B5EF4-FFF2-40B4-BE49-F238E27FC236}">
                  <a16:creationId xmlns:a16="http://schemas.microsoft.com/office/drawing/2014/main" id="{985FA5B6-ADDF-3B96-79F1-6C2AB41EAA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4050" y="356664"/>
              <a:ext cx="425108" cy="365699"/>
            </a:xfrm>
            <a:custGeom>
              <a:avLst/>
              <a:gdLst>
                <a:gd name="T0" fmla="*/ 121 w 136"/>
                <a:gd name="T1" fmla="*/ 15 h 117"/>
                <a:gd name="T2" fmla="*/ 68 w 136"/>
                <a:gd name="T3" fmla="*/ 14 h 117"/>
                <a:gd name="T4" fmla="*/ 15 w 136"/>
                <a:gd name="T5" fmla="*/ 15 h 117"/>
                <a:gd name="T6" fmla="*/ 15 w 136"/>
                <a:gd name="T7" fmla="*/ 69 h 117"/>
                <a:gd name="T8" fmla="*/ 59 w 136"/>
                <a:gd name="T9" fmla="*/ 112 h 117"/>
                <a:gd name="T10" fmla="*/ 77 w 136"/>
                <a:gd name="T11" fmla="*/ 112 h 117"/>
                <a:gd name="T12" fmla="*/ 121 w 136"/>
                <a:gd name="T13" fmla="*/ 69 h 117"/>
                <a:gd name="T14" fmla="*/ 121 w 136"/>
                <a:gd name="T15" fmla="*/ 15 h 117"/>
                <a:gd name="T16" fmla="*/ 115 w 136"/>
                <a:gd name="T17" fmla="*/ 63 h 117"/>
                <a:gd name="T18" fmla="*/ 71 w 136"/>
                <a:gd name="T19" fmla="*/ 107 h 117"/>
                <a:gd name="T20" fmla="*/ 65 w 136"/>
                <a:gd name="T21" fmla="*/ 107 h 117"/>
                <a:gd name="T22" fmla="*/ 21 w 136"/>
                <a:gd name="T23" fmla="*/ 63 h 117"/>
                <a:gd name="T24" fmla="*/ 21 w 136"/>
                <a:gd name="T25" fmla="*/ 21 h 117"/>
                <a:gd name="T26" fmla="*/ 63 w 136"/>
                <a:gd name="T27" fmla="*/ 20 h 117"/>
                <a:gd name="T28" fmla="*/ 68 w 136"/>
                <a:gd name="T29" fmla="*/ 25 h 117"/>
                <a:gd name="T30" fmla="*/ 73 w 136"/>
                <a:gd name="T31" fmla="*/ 20 h 117"/>
                <a:gd name="T32" fmla="*/ 115 w 136"/>
                <a:gd name="T33" fmla="*/ 21 h 117"/>
                <a:gd name="T34" fmla="*/ 115 w 136"/>
                <a:gd name="T35" fmla="*/ 6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17">
                  <a:moveTo>
                    <a:pt x="121" y="15"/>
                  </a:moveTo>
                  <a:cubicBezTo>
                    <a:pt x="106" y="1"/>
                    <a:pt x="83" y="0"/>
                    <a:pt x="68" y="14"/>
                  </a:cubicBezTo>
                  <a:cubicBezTo>
                    <a:pt x="53" y="0"/>
                    <a:pt x="30" y="1"/>
                    <a:pt x="15" y="15"/>
                  </a:cubicBezTo>
                  <a:cubicBezTo>
                    <a:pt x="0" y="30"/>
                    <a:pt x="0" y="54"/>
                    <a:pt x="15" y="69"/>
                  </a:cubicBezTo>
                  <a:cubicBezTo>
                    <a:pt x="20" y="73"/>
                    <a:pt x="59" y="112"/>
                    <a:pt x="59" y="112"/>
                  </a:cubicBezTo>
                  <a:cubicBezTo>
                    <a:pt x="64" y="117"/>
                    <a:pt x="72" y="117"/>
                    <a:pt x="77" y="112"/>
                  </a:cubicBezTo>
                  <a:cubicBezTo>
                    <a:pt x="77" y="112"/>
                    <a:pt x="120" y="69"/>
                    <a:pt x="121" y="69"/>
                  </a:cubicBezTo>
                  <a:cubicBezTo>
                    <a:pt x="136" y="54"/>
                    <a:pt x="136" y="30"/>
                    <a:pt x="121" y="15"/>
                  </a:cubicBezTo>
                  <a:close/>
                  <a:moveTo>
                    <a:pt x="115" y="63"/>
                  </a:moveTo>
                  <a:cubicBezTo>
                    <a:pt x="71" y="107"/>
                    <a:pt x="71" y="107"/>
                    <a:pt x="71" y="107"/>
                  </a:cubicBezTo>
                  <a:cubicBezTo>
                    <a:pt x="69" y="108"/>
                    <a:pt x="67" y="108"/>
                    <a:pt x="65" y="107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9" y="51"/>
                    <a:pt x="9" y="32"/>
                    <a:pt x="21" y="21"/>
                  </a:cubicBezTo>
                  <a:cubicBezTo>
                    <a:pt x="32" y="9"/>
                    <a:pt x="51" y="9"/>
                    <a:pt x="63" y="20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85" y="9"/>
                    <a:pt x="104" y="9"/>
                    <a:pt x="115" y="21"/>
                  </a:cubicBezTo>
                  <a:cubicBezTo>
                    <a:pt x="127" y="32"/>
                    <a:pt x="127" y="51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6" name="Freeform 149">
              <a:extLst>
                <a:ext uri="{FF2B5EF4-FFF2-40B4-BE49-F238E27FC236}">
                  <a16:creationId xmlns:a16="http://schemas.microsoft.com/office/drawing/2014/main" id="{BCD574FE-DBAB-C113-677A-F7FA3AF27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303" y="431916"/>
              <a:ext cx="59410" cy="59410"/>
            </a:xfrm>
            <a:custGeom>
              <a:avLst/>
              <a:gdLst>
                <a:gd name="T0" fmla="*/ 17 w 19"/>
                <a:gd name="T1" fmla="*/ 0 h 19"/>
                <a:gd name="T2" fmla="*/ 17 w 19"/>
                <a:gd name="T3" fmla="*/ 0 h 19"/>
                <a:gd name="T4" fmla="*/ 0 w 19"/>
                <a:gd name="T5" fmla="*/ 17 h 19"/>
                <a:gd name="T6" fmla="*/ 0 w 19"/>
                <a:gd name="T7" fmla="*/ 17 h 19"/>
                <a:gd name="T8" fmla="*/ 2 w 19"/>
                <a:gd name="T9" fmla="*/ 19 h 19"/>
                <a:gd name="T10" fmla="*/ 4 w 19"/>
                <a:gd name="T11" fmla="*/ 17 h 19"/>
                <a:gd name="T12" fmla="*/ 4 w 19"/>
                <a:gd name="T13" fmla="*/ 17 h 19"/>
                <a:gd name="T14" fmla="*/ 17 w 19"/>
                <a:gd name="T15" fmla="*/ 4 h 19"/>
                <a:gd name="T16" fmla="*/ 17 w 19"/>
                <a:gd name="T17" fmla="*/ 4 h 19"/>
                <a:gd name="T18" fmla="*/ 19 w 19"/>
                <a:gd name="T19" fmla="*/ 2 h 19"/>
                <a:gd name="T20" fmla="*/ 17 w 19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3" y="19"/>
                    <a:pt x="4" y="18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9" y="3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5" name="Group 28">
            <a:extLst>
              <a:ext uri="{FF2B5EF4-FFF2-40B4-BE49-F238E27FC236}">
                <a16:creationId xmlns:a16="http://schemas.microsoft.com/office/drawing/2014/main" id="{FE543EFD-5F79-B0A9-DEB2-090AA9085904}"/>
              </a:ext>
            </a:extLst>
          </p:cNvPr>
          <p:cNvGrpSpPr/>
          <p:nvPr/>
        </p:nvGrpSpPr>
        <p:grpSpPr>
          <a:xfrm>
            <a:off x="7853591" y="729123"/>
            <a:ext cx="256675" cy="286783"/>
            <a:chOff x="4535488" y="1625601"/>
            <a:chExt cx="206376" cy="241300"/>
          </a:xfrm>
          <a:solidFill>
            <a:srgbClr val="10253F"/>
          </a:solidFill>
        </p:grpSpPr>
        <p:sp>
          <p:nvSpPr>
            <p:cNvPr id="843" name="Freeform 68">
              <a:extLst>
                <a:ext uri="{FF2B5EF4-FFF2-40B4-BE49-F238E27FC236}">
                  <a16:creationId xmlns:a16="http://schemas.microsoft.com/office/drawing/2014/main" id="{F920CF37-012B-D89E-BEC3-835842E62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426" y="1625601"/>
              <a:ext cx="198438" cy="188913"/>
            </a:xfrm>
            <a:custGeom>
              <a:avLst/>
              <a:gdLst>
                <a:gd name="T0" fmla="*/ 49 w 53"/>
                <a:gd name="T1" fmla="*/ 8 h 50"/>
                <a:gd name="T2" fmla="*/ 53 w 53"/>
                <a:gd name="T3" fmla="*/ 4 h 50"/>
                <a:gd name="T4" fmla="*/ 49 w 53"/>
                <a:gd name="T5" fmla="*/ 0 h 50"/>
                <a:gd name="T6" fmla="*/ 45 w 53"/>
                <a:gd name="T7" fmla="*/ 4 h 50"/>
                <a:gd name="T8" fmla="*/ 45 w 53"/>
                <a:gd name="T9" fmla="*/ 6 h 50"/>
                <a:gd name="T10" fmla="*/ 25 w 53"/>
                <a:gd name="T11" fmla="*/ 20 h 50"/>
                <a:gd name="T12" fmla="*/ 7 w 53"/>
                <a:gd name="T13" fmla="*/ 2 h 50"/>
                <a:gd name="T14" fmla="*/ 3 w 53"/>
                <a:gd name="T15" fmla="*/ 1 h 50"/>
                <a:gd name="T16" fmla="*/ 0 w 53"/>
                <a:gd name="T17" fmla="*/ 4 h 50"/>
                <a:gd name="T18" fmla="*/ 14 w 53"/>
                <a:gd name="T19" fmla="*/ 37 h 50"/>
                <a:gd name="T20" fmla="*/ 46 w 53"/>
                <a:gd name="T21" fmla="*/ 50 h 50"/>
                <a:gd name="T22" fmla="*/ 50 w 53"/>
                <a:gd name="T23" fmla="*/ 48 h 50"/>
                <a:gd name="T24" fmla="*/ 49 w 53"/>
                <a:gd name="T25" fmla="*/ 43 h 50"/>
                <a:gd name="T26" fmla="*/ 33 w 53"/>
                <a:gd name="T27" fmla="*/ 27 h 50"/>
                <a:gd name="T28" fmla="*/ 46 w 53"/>
                <a:gd name="T29" fmla="*/ 7 h 50"/>
                <a:gd name="T30" fmla="*/ 49 w 53"/>
                <a:gd name="T3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0">
                  <a:moveTo>
                    <a:pt x="49" y="8"/>
                  </a:moveTo>
                  <a:cubicBezTo>
                    <a:pt x="51" y="8"/>
                    <a:pt x="53" y="6"/>
                    <a:pt x="53" y="4"/>
                  </a:cubicBezTo>
                  <a:cubicBezTo>
                    <a:pt x="53" y="2"/>
                    <a:pt x="51" y="0"/>
                    <a:pt x="49" y="0"/>
                  </a:cubicBezTo>
                  <a:cubicBezTo>
                    <a:pt x="46" y="0"/>
                    <a:pt x="45" y="2"/>
                    <a:pt x="45" y="4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6"/>
                    <a:pt x="5" y="28"/>
                    <a:pt x="14" y="37"/>
                  </a:cubicBezTo>
                  <a:cubicBezTo>
                    <a:pt x="22" y="46"/>
                    <a:pt x="34" y="50"/>
                    <a:pt x="46" y="50"/>
                  </a:cubicBezTo>
                  <a:cubicBezTo>
                    <a:pt x="48" y="50"/>
                    <a:pt x="49" y="49"/>
                    <a:pt x="50" y="48"/>
                  </a:cubicBezTo>
                  <a:cubicBezTo>
                    <a:pt x="51" y="46"/>
                    <a:pt x="50" y="44"/>
                    <a:pt x="49" y="4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8"/>
                    <a:pt x="48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4" name="Freeform 69">
              <a:extLst>
                <a:ext uri="{FF2B5EF4-FFF2-40B4-BE49-F238E27FC236}">
                  <a16:creationId xmlns:a16="http://schemas.microsoft.com/office/drawing/2014/main" id="{FD53D259-B208-2EAD-0B39-38500848A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8" y="1779588"/>
              <a:ext cx="96838" cy="87313"/>
            </a:xfrm>
            <a:custGeom>
              <a:avLst/>
              <a:gdLst>
                <a:gd name="T0" fmla="*/ 23 w 26"/>
                <a:gd name="T1" fmla="*/ 9 h 23"/>
                <a:gd name="T2" fmla="*/ 22 w 26"/>
                <a:gd name="T3" fmla="*/ 8 h 23"/>
                <a:gd name="T4" fmla="*/ 12 w 26"/>
                <a:gd name="T5" fmla="*/ 0 h 23"/>
                <a:gd name="T6" fmla="*/ 11 w 26"/>
                <a:gd name="T7" fmla="*/ 0 h 23"/>
                <a:gd name="T8" fmla="*/ 11 w 26"/>
                <a:gd name="T9" fmla="*/ 0 h 23"/>
                <a:gd name="T10" fmla="*/ 0 w 26"/>
                <a:gd name="T11" fmla="*/ 20 h 23"/>
                <a:gd name="T12" fmla="*/ 0 w 26"/>
                <a:gd name="T13" fmla="*/ 22 h 23"/>
                <a:gd name="T14" fmla="*/ 2 w 26"/>
                <a:gd name="T15" fmla="*/ 23 h 23"/>
                <a:gd name="T16" fmla="*/ 24 w 26"/>
                <a:gd name="T17" fmla="*/ 23 h 23"/>
                <a:gd name="T18" fmla="*/ 26 w 26"/>
                <a:gd name="T19" fmla="*/ 22 h 23"/>
                <a:gd name="T20" fmla="*/ 26 w 26"/>
                <a:gd name="T21" fmla="*/ 20 h 23"/>
                <a:gd name="T22" fmla="*/ 23 w 26"/>
                <a:gd name="T2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23" y="9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18" y="6"/>
                    <a:pt x="15" y="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6" y="22"/>
                  </a:cubicBezTo>
                  <a:cubicBezTo>
                    <a:pt x="26" y="22"/>
                    <a:pt x="26" y="21"/>
                    <a:pt x="26" y="20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36" name="Freeform 184">
            <a:extLst>
              <a:ext uri="{FF2B5EF4-FFF2-40B4-BE49-F238E27FC236}">
                <a16:creationId xmlns:a16="http://schemas.microsoft.com/office/drawing/2014/main" id="{4700B54B-4B7F-73C4-5AD6-2D2D46CBB06C}"/>
              </a:ext>
            </a:extLst>
          </p:cNvPr>
          <p:cNvSpPr>
            <a:spLocks/>
          </p:cNvSpPr>
          <p:nvPr/>
        </p:nvSpPr>
        <p:spPr bwMode="auto">
          <a:xfrm>
            <a:off x="1411642" y="4605383"/>
            <a:ext cx="324788" cy="232773"/>
          </a:xfrm>
          <a:custGeom>
            <a:avLst/>
            <a:gdLst>
              <a:gd name="T0" fmla="*/ 67 w 152"/>
              <a:gd name="T1" fmla="*/ 19 h 114"/>
              <a:gd name="T2" fmla="*/ 50 w 152"/>
              <a:gd name="T3" fmla="*/ 0 h 114"/>
              <a:gd name="T4" fmla="*/ 0 w 152"/>
              <a:gd name="T5" fmla="*/ 0 h 114"/>
              <a:gd name="T6" fmla="*/ 0 w 152"/>
              <a:gd name="T7" fmla="*/ 114 h 114"/>
              <a:gd name="T8" fmla="*/ 152 w 152"/>
              <a:gd name="T9" fmla="*/ 114 h 114"/>
              <a:gd name="T10" fmla="*/ 152 w 152"/>
              <a:gd name="T11" fmla="*/ 19 h 114"/>
              <a:gd name="T12" fmla="*/ 67 w 152"/>
              <a:gd name="T13" fmla="*/ 1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2" h="114">
                <a:moveTo>
                  <a:pt x="67" y="19"/>
                </a:moveTo>
                <a:lnTo>
                  <a:pt x="50" y="0"/>
                </a:lnTo>
                <a:lnTo>
                  <a:pt x="0" y="0"/>
                </a:lnTo>
                <a:lnTo>
                  <a:pt x="0" y="114"/>
                </a:lnTo>
                <a:lnTo>
                  <a:pt x="152" y="114"/>
                </a:lnTo>
                <a:lnTo>
                  <a:pt x="152" y="19"/>
                </a:lnTo>
                <a:lnTo>
                  <a:pt x="67" y="19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37" name="Freeform 226">
            <a:extLst>
              <a:ext uri="{FF2B5EF4-FFF2-40B4-BE49-F238E27FC236}">
                <a16:creationId xmlns:a16="http://schemas.microsoft.com/office/drawing/2014/main" id="{F5DEF104-18CA-1B8A-1EA2-2BF74E470BA3}"/>
              </a:ext>
            </a:extLst>
          </p:cNvPr>
          <p:cNvSpPr>
            <a:spLocks noEditPoints="1"/>
          </p:cNvSpPr>
          <p:nvPr/>
        </p:nvSpPr>
        <p:spPr bwMode="auto">
          <a:xfrm>
            <a:off x="7127795" y="729123"/>
            <a:ext cx="324788" cy="310364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8 h 64"/>
              <a:gd name="T12" fmla="*/ 36 w 64"/>
              <a:gd name="T13" fmla="*/ 8 h 64"/>
              <a:gd name="T14" fmla="*/ 36 w 64"/>
              <a:gd name="T15" fmla="*/ 28 h 64"/>
              <a:gd name="T16" fmla="*/ 28 w 64"/>
              <a:gd name="T17" fmla="*/ 28 h 64"/>
              <a:gd name="T18" fmla="*/ 28 w 64"/>
              <a:gd name="T19" fmla="*/ 8 h 64"/>
              <a:gd name="T20" fmla="*/ 32 w 64"/>
              <a:gd name="T21" fmla="*/ 53 h 64"/>
              <a:gd name="T22" fmla="*/ 11 w 64"/>
              <a:gd name="T23" fmla="*/ 32 h 64"/>
              <a:gd name="T24" fmla="*/ 24 w 64"/>
              <a:gd name="T25" fmla="*/ 13 h 64"/>
              <a:gd name="T26" fmla="*/ 24 w 64"/>
              <a:gd name="T27" fmla="*/ 12 h 64"/>
              <a:gd name="T28" fmla="*/ 24 w 64"/>
              <a:gd name="T29" fmla="*/ 20 h 64"/>
              <a:gd name="T30" fmla="*/ 17 w 64"/>
              <a:gd name="T31" fmla="*/ 32 h 64"/>
              <a:gd name="T32" fmla="*/ 32 w 64"/>
              <a:gd name="T33" fmla="*/ 47 h 64"/>
              <a:gd name="T34" fmla="*/ 47 w 64"/>
              <a:gd name="T35" fmla="*/ 32 h 64"/>
              <a:gd name="T36" fmla="*/ 40 w 64"/>
              <a:gd name="T37" fmla="*/ 20 h 64"/>
              <a:gd name="T38" fmla="*/ 40 w 64"/>
              <a:gd name="T39" fmla="*/ 12 h 64"/>
              <a:gd name="T40" fmla="*/ 40 w 64"/>
              <a:gd name="T41" fmla="*/ 13 h 64"/>
              <a:gd name="T42" fmla="*/ 53 w 64"/>
              <a:gd name="T43" fmla="*/ 32 h 64"/>
              <a:gd name="T44" fmla="*/ 32 w 64"/>
              <a:gd name="T45" fmla="*/ 5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28"/>
                  <a:pt x="36" y="28"/>
                  <a:pt x="36" y="28"/>
                </a:cubicBezTo>
                <a:cubicBezTo>
                  <a:pt x="28" y="28"/>
                  <a:pt x="28" y="28"/>
                  <a:pt x="28" y="28"/>
                </a:cubicBezTo>
                <a:lnTo>
                  <a:pt x="28" y="8"/>
                </a:lnTo>
                <a:close/>
                <a:moveTo>
                  <a:pt x="32" y="53"/>
                </a:moveTo>
                <a:cubicBezTo>
                  <a:pt x="20" y="53"/>
                  <a:pt x="11" y="44"/>
                  <a:pt x="11" y="32"/>
                </a:cubicBezTo>
                <a:cubicBezTo>
                  <a:pt x="11" y="24"/>
                  <a:pt x="16" y="16"/>
                  <a:pt x="24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22"/>
                  <a:pt x="17" y="27"/>
                  <a:pt x="17" y="32"/>
                </a:cubicBezTo>
                <a:cubicBezTo>
                  <a:pt x="17" y="40"/>
                  <a:pt x="24" y="47"/>
                  <a:pt x="32" y="47"/>
                </a:cubicBezTo>
                <a:cubicBezTo>
                  <a:pt x="40" y="47"/>
                  <a:pt x="47" y="40"/>
                  <a:pt x="47" y="32"/>
                </a:cubicBezTo>
                <a:cubicBezTo>
                  <a:pt x="47" y="27"/>
                  <a:pt x="44" y="22"/>
                  <a:pt x="40" y="20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8" y="16"/>
                  <a:pt x="53" y="24"/>
                  <a:pt x="53" y="32"/>
                </a:cubicBezTo>
                <a:cubicBezTo>
                  <a:pt x="53" y="44"/>
                  <a:pt x="44" y="53"/>
                  <a:pt x="32" y="53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38" name="Group 60">
            <a:extLst>
              <a:ext uri="{FF2B5EF4-FFF2-40B4-BE49-F238E27FC236}">
                <a16:creationId xmlns:a16="http://schemas.microsoft.com/office/drawing/2014/main" id="{1AF2D530-6871-3819-D0D1-DE18905FD271}"/>
              </a:ext>
            </a:extLst>
          </p:cNvPr>
          <p:cNvGrpSpPr/>
          <p:nvPr/>
        </p:nvGrpSpPr>
        <p:grpSpPr>
          <a:xfrm>
            <a:off x="7829144" y="3716406"/>
            <a:ext cx="305568" cy="293932"/>
            <a:chOff x="5978526" y="4991101"/>
            <a:chExt cx="239712" cy="241300"/>
          </a:xfrm>
          <a:solidFill>
            <a:srgbClr val="10253F"/>
          </a:solidFill>
        </p:grpSpPr>
        <p:sp>
          <p:nvSpPr>
            <p:cNvPr id="841" name="Freeform 227">
              <a:extLst>
                <a:ext uri="{FF2B5EF4-FFF2-40B4-BE49-F238E27FC236}">
                  <a16:creationId xmlns:a16="http://schemas.microsoft.com/office/drawing/2014/main" id="{38FB2343-0B22-C974-6BE0-46C5C5285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8526" y="5067301"/>
              <a:ext cx="165100" cy="165100"/>
            </a:xfrm>
            <a:custGeom>
              <a:avLst/>
              <a:gdLst>
                <a:gd name="T0" fmla="*/ 42 w 44"/>
                <a:gd name="T1" fmla="*/ 18 h 44"/>
                <a:gd name="T2" fmla="*/ 35 w 44"/>
                <a:gd name="T3" fmla="*/ 18 h 44"/>
                <a:gd name="T4" fmla="*/ 34 w 44"/>
                <a:gd name="T5" fmla="*/ 14 h 44"/>
                <a:gd name="T6" fmla="*/ 38 w 44"/>
                <a:gd name="T7" fmla="*/ 10 h 44"/>
                <a:gd name="T8" fmla="*/ 38 w 44"/>
                <a:gd name="T9" fmla="*/ 7 h 44"/>
                <a:gd name="T10" fmla="*/ 36 w 44"/>
                <a:gd name="T11" fmla="*/ 5 h 44"/>
                <a:gd name="T12" fmla="*/ 33 w 44"/>
                <a:gd name="T13" fmla="*/ 5 h 44"/>
                <a:gd name="T14" fmla="*/ 29 w 44"/>
                <a:gd name="T15" fmla="*/ 9 h 44"/>
                <a:gd name="T16" fmla="*/ 25 w 44"/>
                <a:gd name="T17" fmla="*/ 8 h 44"/>
                <a:gd name="T18" fmla="*/ 25 w 44"/>
                <a:gd name="T19" fmla="*/ 2 h 44"/>
                <a:gd name="T20" fmla="*/ 23 w 44"/>
                <a:gd name="T21" fmla="*/ 0 h 44"/>
                <a:gd name="T22" fmla="*/ 20 w 44"/>
                <a:gd name="T23" fmla="*/ 0 h 44"/>
                <a:gd name="T24" fmla="*/ 18 w 44"/>
                <a:gd name="T25" fmla="*/ 2 h 44"/>
                <a:gd name="T26" fmla="*/ 18 w 44"/>
                <a:gd name="T27" fmla="*/ 8 h 44"/>
                <a:gd name="T28" fmla="*/ 14 w 44"/>
                <a:gd name="T29" fmla="*/ 9 h 44"/>
                <a:gd name="T30" fmla="*/ 10 w 44"/>
                <a:gd name="T31" fmla="*/ 6 h 44"/>
                <a:gd name="T32" fmla="*/ 7 w 44"/>
                <a:gd name="T33" fmla="*/ 6 h 44"/>
                <a:gd name="T34" fmla="*/ 5 w 44"/>
                <a:gd name="T35" fmla="*/ 8 h 44"/>
                <a:gd name="T36" fmla="*/ 5 w 44"/>
                <a:gd name="T37" fmla="*/ 11 h 44"/>
                <a:gd name="T38" fmla="*/ 9 w 44"/>
                <a:gd name="T39" fmla="*/ 15 h 44"/>
                <a:gd name="T40" fmla="*/ 7 w 44"/>
                <a:gd name="T41" fmla="*/ 19 h 44"/>
                <a:gd name="T42" fmla="*/ 2 w 44"/>
                <a:gd name="T43" fmla="*/ 19 h 44"/>
                <a:gd name="T44" fmla="*/ 0 w 44"/>
                <a:gd name="T45" fmla="*/ 21 h 44"/>
                <a:gd name="T46" fmla="*/ 0 w 44"/>
                <a:gd name="T47" fmla="*/ 24 h 44"/>
                <a:gd name="T48" fmla="*/ 2 w 44"/>
                <a:gd name="T49" fmla="*/ 26 h 44"/>
                <a:gd name="T50" fmla="*/ 7 w 44"/>
                <a:gd name="T51" fmla="*/ 26 h 44"/>
                <a:gd name="T52" fmla="*/ 9 w 44"/>
                <a:gd name="T53" fmla="*/ 30 h 44"/>
                <a:gd name="T54" fmla="*/ 6 w 44"/>
                <a:gd name="T55" fmla="*/ 34 h 44"/>
                <a:gd name="T56" fmla="*/ 6 w 44"/>
                <a:gd name="T57" fmla="*/ 37 h 44"/>
                <a:gd name="T58" fmla="*/ 8 w 44"/>
                <a:gd name="T59" fmla="*/ 39 h 44"/>
                <a:gd name="T60" fmla="*/ 11 w 44"/>
                <a:gd name="T61" fmla="*/ 39 h 44"/>
                <a:gd name="T62" fmla="*/ 15 w 44"/>
                <a:gd name="T63" fmla="*/ 35 h 44"/>
                <a:gd name="T64" fmla="*/ 19 w 44"/>
                <a:gd name="T65" fmla="*/ 36 h 44"/>
                <a:gd name="T66" fmla="*/ 19 w 44"/>
                <a:gd name="T67" fmla="*/ 42 h 44"/>
                <a:gd name="T68" fmla="*/ 21 w 44"/>
                <a:gd name="T69" fmla="*/ 44 h 44"/>
                <a:gd name="T70" fmla="*/ 24 w 44"/>
                <a:gd name="T71" fmla="*/ 44 h 44"/>
                <a:gd name="T72" fmla="*/ 26 w 44"/>
                <a:gd name="T73" fmla="*/ 42 h 44"/>
                <a:gd name="T74" fmla="*/ 26 w 44"/>
                <a:gd name="T75" fmla="*/ 36 h 44"/>
                <a:gd name="T76" fmla="*/ 30 w 44"/>
                <a:gd name="T77" fmla="*/ 34 h 44"/>
                <a:gd name="T78" fmla="*/ 34 w 44"/>
                <a:gd name="T79" fmla="*/ 38 h 44"/>
                <a:gd name="T80" fmla="*/ 37 w 44"/>
                <a:gd name="T81" fmla="*/ 38 h 44"/>
                <a:gd name="T82" fmla="*/ 39 w 44"/>
                <a:gd name="T83" fmla="*/ 36 h 44"/>
                <a:gd name="T84" fmla="*/ 39 w 44"/>
                <a:gd name="T85" fmla="*/ 33 h 44"/>
                <a:gd name="T86" fmla="*/ 35 w 44"/>
                <a:gd name="T87" fmla="*/ 28 h 44"/>
                <a:gd name="T88" fmla="*/ 36 w 44"/>
                <a:gd name="T89" fmla="*/ 25 h 44"/>
                <a:gd name="T90" fmla="*/ 42 w 44"/>
                <a:gd name="T91" fmla="*/ 25 h 44"/>
                <a:gd name="T92" fmla="*/ 44 w 44"/>
                <a:gd name="T93" fmla="*/ 23 h 44"/>
                <a:gd name="T94" fmla="*/ 44 w 44"/>
                <a:gd name="T95" fmla="*/ 20 h 44"/>
                <a:gd name="T96" fmla="*/ 42 w 44"/>
                <a:gd name="T97" fmla="*/ 18 h 44"/>
                <a:gd name="T98" fmla="*/ 21 w 44"/>
                <a:gd name="T99" fmla="*/ 28 h 44"/>
                <a:gd name="T100" fmla="*/ 15 w 44"/>
                <a:gd name="T101" fmla="*/ 22 h 44"/>
                <a:gd name="T102" fmla="*/ 21 w 44"/>
                <a:gd name="T103" fmla="*/ 16 h 44"/>
                <a:gd name="T104" fmla="*/ 28 w 44"/>
                <a:gd name="T105" fmla="*/ 22 h 44"/>
                <a:gd name="T106" fmla="*/ 21 w 44"/>
                <a:gd name="T107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44">
                  <a:moveTo>
                    <a:pt x="42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5"/>
                    <a:pt x="34" y="14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39" y="8"/>
                    <a:pt x="38" y="7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4"/>
                    <a:pt x="34" y="4"/>
                    <a:pt x="33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6" y="8"/>
                    <a:pt x="25" y="8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9"/>
                    <a:pt x="14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0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5"/>
                    <a:pt x="5" y="36"/>
                    <a:pt x="6" y="3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40"/>
                    <a:pt x="10" y="40"/>
                    <a:pt x="11" y="3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6"/>
                    <a:pt x="18" y="36"/>
                    <a:pt x="19" y="36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20" y="44"/>
                    <a:pt x="21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6" y="43"/>
                    <a:pt x="26" y="42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8" y="35"/>
                    <a:pt x="29" y="35"/>
                    <a:pt x="30" y="34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4"/>
                    <a:pt x="39" y="33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6"/>
                    <a:pt x="36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5"/>
                    <a:pt x="44" y="24"/>
                    <a:pt x="44" y="23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3" y="18"/>
                    <a:pt x="42" y="18"/>
                  </a:cubicBezTo>
                  <a:close/>
                  <a:moveTo>
                    <a:pt x="21" y="28"/>
                  </a:moveTo>
                  <a:cubicBezTo>
                    <a:pt x="18" y="28"/>
                    <a:pt x="15" y="25"/>
                    <a:pt x="15" y="22"/>
                  </a:cubicBezTo>
                  <a:cubicBezTo>
                    <a:pt x="15" y="19"/>
                    <a:pt x="18" y="16"/>
                    <a:pt x="21" y="16"/>
                  </a:cubicBezTo>
                  <a:cubicBezTo>
                    <a:pt x="25" y="16"/>
                    <a:pt x="28" y="19"/>
                    <a:pt x="28" y="22"/>
                  </a:cubicBezTo>
                  <a:cubicBezTo>
                    <a:pt x="28" y="25"/>
                    <a:pt x="25" y="28"/>
                    <a:pt x="2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2" name="Freeform 228">
              <a:extLst>
                <a:ext uri="{FF2B5EF4-FFF2-40B4-BE49-F238E27FC236}">
                  <a16:creationId xmlns:a16="http://schemas.microsoft.com/office/drawing/2014/main" id="{B796BB94-2C4D-C301-B550-D818C51C8A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3463" y="4991101"/>
              <a:ext cx="104775" cy="104775"/>
            </a:xfrm>
            <a:custGeom>
              <a:avLst/>
              <a:gdLst>
                <a:gd name="T0" fmla="*/ 26 w 28"/>
                <a:gd name="T1" fmla="*/ 11 h 28"/>
                <a:gd name="T2" fmla="*/ 23 w 28"/>
                <a:gd name="T3" fmla="*/ 11 h 28"/>
                <a:gd name="T4" fmla="*/ 22 w 28"/>
                <a:gd name="T5" fmla="*/ 9 h 28"/>
                <a:gd name="T6" fmla="*/ 24 w 28"/>
                <a:gd name="T7" fmla="*/ 7 h 28"/>
                <a:gd name="T8" fmla="*/ 24 w 28"/>
                <a:gd name="T9" fmla="*/ 4 h 28"/>
                <a:gd name="T10" fmla="*/ 23 w 28"/>
                <a:gd name="T11" fmla="*/ 3 h 28"/>
                <a:gd name="T12" fmla="*/ 21 w 28"/>
                <a:gd name="T13" fmla="*/ 3 h 28"/>
                <a:gd name="T14" fmla="*/ 18 w 28"/>
                <a:gd name="T15" fmla="*/ 6 h 28"/>
                <a:gd name="T16" fmla="*/ 16 w 28"/>
                <a:gd name="T17" fmla="*/ 5 h 28"/>
                <a:gd name="T18" fmla="*/ 16 w 28"/>
                <a:gd name="T19" fmla="*/ 2 h 28"/>
                <a:gd name="T20" fmla="*/ 14 w 28"/>
                <a:gd name="T21" fmla="*/ 0 h 28"/>
                <a:gd name="T22" fmla="*/ 13 w 28"/>
                <a:gd name="T23" fmla="*/ 0 h 28"/>
                <a:gd name="T24" fmla="*/ 11 w 28"/>
                <a:gd name="T25" fmla="*/ 2 h 28"/>
                <a:gd name="T26" fmla="*/ 11 w 28"/>
                <a:gd name="T27" fmla="*/ 5 h 28"/>
                <a:gd name="T28" fmla="*/ 9 w 28"/>
                <a:gd name="T29" fmla="*/ 6 h 28"/>
                <a:gd name="T30" fmla="*/ 7 w 28"/>
                <a:gd name="T31" fmla="*/ 4 h 28"/>
                <a:gd name="T32" fmla="*/ 4 w 28"/>
                <a:gd name="T33" fmla="*/ 4 h 28"/>
                <a:gd name="T34" fmla="*/ 3 w 28"/>
                <a:gd name="T35" fmla="*/ 5 h 28"/>
                <a:gd name="T36" fmla="*/ 3 w 28"/>
                <a:gd name="T37" fmla="*/ 7 h 28"/>
                <a:gd name="T38" fmla="*/ 6 w 28"/>
                <a:gd name="T39" fmla="*/ 9 h 28"/>
                <a:gd name="T40" fmla="*/ 4 w 28"/>
                <a:gd name="T41" fmla="*/ 12 h 28"/>
                <a:gd name="T42" fmla="*/ 2 w 28"/>
                <a:gd name="T43" fmla="*/ 12 h 28"/>
                <a:gd name="T44" fmla="*/ 0 w 28"/>
                <a:gd name="T45" fmla="*/ 14 h 28"/>
                <a:gd name="T46" fmla="*/ 0 w 28"/>
                <a:gd name="T47" fmla="*/ 15 h 28"/>
                <a:gd name="T48" fmla="*/ 2 w 28"/>
                <a:gd name="T49" fmla="*/ 17 h 28"/>
                <a:gd name="T50" fmla="*/ 5 w 28"/>
                <a:gd name="T51" fmla="*/ 17 h 28"/>
                <a:gd name="T52" fmla="*/ 6 w 28"/>
                <a:gd name="T53" fmla="*/ 19 h 28"/>
                <a:gd name="T54" fmla="*/ 4 w 28"/>
                <a:gd name="T55" fmla="*/ 21 h 28"/>
                <a:gd name="T56" fmla="*/ 4 w 28"/>
                <a:gd name="T57" fmla="*/ 24 h 28"/>
                <a:gd name="T58" fmla="*/ 5 w 28"/>
                <a:gd name="T59" fmla="*/ 25 h 28"/>
                <a:gd name="T60" fmla="*/ 7 w 28"/>
                <a:gd name="T61" fmla="*/ 25 h 28"/>
                <a:gd name="T62" fmla="*/ 9 w 28"/>
                <a:gd name="T63" fmla="*/ 22 h 28"/>
                <a:gd name="T64" fmla="*/ 12 w 28"/>
                <a:gd name="T65" fmla="*/ 23 h 28"/>
                <a:gd name="T66" fmla="*/ 12 w 28"/>
                <a:gd name="T67" fmla="*/ 26 h 28"/>
                <a:gd name="T68" fmla="*/ 14 w 28"/>
                <a:gd name="T69" fmla="*/ 28 h 28"/>
                <a:gd name="T70" fmla="*/ 15 w 28"/>
                <a:gd name="T71" fmla="*/ 28 h 28"/>
                <a:gd name="T72" fmla="*/ 17 w 28"/>
                <a:gd name="T73" fmla="*/ 26 h 28"/>
                <a:gd name="T74" fmla="*/ 17 w 28"/>
                <a:gd name="T75" fmla="*/ 23 h 28"/>
                <a:gd name="T76" fmla="*/ 19 w 28"/>
                <a:gd name="T77" fmla="*/ 22 h 28"/>
                <a:gd name="T78" fmla="*/ 21 w 28"/>
                <a:gd name="T79" fmla="*/ 24 h 28"/>
                <a:gd name="T80" fmla="*/ 24 w 28"/>
                <a:gd name="T81" fmla="*/ 24 h 28"/>
                <a:gd name="T82" fmla="*/ 25 w 28"/>
                <a:gd name="T83" fmla="*/ 23 h 28"/>
                <a:gd name="T84" fmla="*/ 25 w 28"/>
                <a:gd name="T85" fmla="*/ 21 h 28"/>
                <a:gd name="T86" fmla="*/ 22 w 28"/>
                <a:gd name="T87" fmla="*/ 18 h 28"/>
                <a:gd name="T88" fmla="*/ 23 w 28"/>
                <a:gd name="T89" fmla="*/ 16 h 28"/>
                <a:gd name="T90" fmla="*/ 26 w 28"/>
                <a:gd name="T91" fmla="*/ 16 h 28"/>
                <a:gd name="T92" fmla="*/ 28 w 28"/>
                <a:gd name="T93" fmla="*/ 14 h 28"/>
                <a:gd name="T94" fmla="*/ 28 w 28"/>
                <a:gd name="T95" fmla="*/ 13 h 28"/>
                <a:gd name="T96" fmla="*/ 26 w 28"/>
                <a:gd name="T97" fmla="*/ 11 h 28"/>
                <a:gd name="T98" fmla="*/ 14 w 28"/>
                <a:gd name="T99" fmla="*/ 18 h 28"/>
                <a:gd name="T100" fmla="*/ 10 w 28"/>
                <a:gd name="T101" fmla="*/ 14 h 28"/>
                <a:gd name="T102" fmla="*/ 14 w 28"/>
                <a:gd name="T103" fmla="*/ 10 h 28"/>
                <a:gd name="T104" fmla="*/ 18 w 28"/>
                <a:gd name="T105" fmla="*/ 14 h 28"/>
                <a:gd name="T106" fmla="*/ 14 w 28"/>
                <a:gd name="T10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8">
                  <a:moveTo>
                    <a:pt x="26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5"/>
                    <a:pt x="24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6"/>
                    <a:pt x="9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1"/>
                    <a:pt x="4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9"/>
                    <a:pt x="6" y="1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3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7" y="25"/>
                    <a:pt x="7" y="2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3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3" y="28"/>
                    <a:pt x="14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7" y="27"/>
                    <a:pt x="17" y="26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8" y="22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5"/>
                    <a:pt x="23" y="25"/>
                    <a:pt x="24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2"/>
                    <a:pt x="25" y="21"/>
                    <a:pt x="25" y="21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8" y="15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7" y="11"/>
                    <a:pt x="26" y="11"/>
                  </a:cubicBezTo>
                  <a:close/>
                  <a:moveTo>
                    <a:pt x="14" y="18"/>
                  </a:moveTo>
                  <a:cubicBezTo>
                    <a:pt x="11" y="18"/>
                    <a:pt x="10" y="16"/>
                    <a:pt x="10" y="14"/>
                  </a:cubicBezTo>
                  <a:cubicBezTo>
                    <a:pt x="10" y="12"/>
                    <a:pt x="11" y="10"/>
                    <a:pt x="14" y="10"/>
                  </a:cubicBezTo>
                  <a:cubicBezTo>
                    <a:pt x="16" y="10"/>
                    <a:pt x="18" y="12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39" name="Group 63">
            <a:extLst>
              <a:ext uri="{FF2B5EF4-FFF2-40B4-BE49-F238E27FC236}">
                <a16:creationId xmlns:a16="http://schemas.microsoft.com/office/drawing/2014/main" id="{9469B27F-CD12-5B69-434C-CBBC220E29E8}"/>
              </a:ext>
            </a:extLst>
          </p:cNvPr>
          <p:cNvGrpSpPr/>
          <p:nvPr/>
        </p:nvGrpSpPr>
        <p:grpSpPr>
          <a:xfrm>
            <a:off x="1473403" y="2329006"/>
            <a:ext cx="220577" cy="293932"/>
            <a:chOff x="6457951" y="4991101"/>
            <a:chExt cx="173038" cy="241300"/>
          </a:xfrm>
          <a:solidFill>
            <a:srgbClr val="10253F"/>
          </a:solidFill>
        </p:grpSpPr>
        <p:sp>
          <p:nvSpPr>
            <p:cNvPr id="839" name="Freeform 232">
              <a:extLst>
                <a:ext uri="{FF2B5EF4-FFF2-40B4-BE49-F238E27FC236}">
                  <a16:creationId xmlns:a16="http://schemas.microsoft.com/office/drawing/2014/main" id="{8EA78054-A64B-D82E-56C5-6FAF7BE0E9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7951" y="4991101"/>
              <a:ext cx="173038" cy="241300"/>
            </a:xfrm>
            <a:custGeom>
              <a:avLst/>
              <a:gdLst>
                <a:gd name="T0" fmla="*/ 43 w 46"/>
                <a:gd name="T1" fmla="*/ 6 h 64"/>
                <a:gd name="T2" fmla="*/ 46 w 46"/>
                <a:gd name="T3" fmla="*/ 6 h 64"/>
                <a:gd name="T4" fmla="*/ 46 w 46"/>
                <a:gd name="T5" fmla="*/ 0 h 64"/>
                <a:gd name="T6" fmla="*/ 0 w 46"/>
                <a:gd name="T7" fmla="*/ 0 h 64"/>
                <a:gd name="T8" fmla="*/ 0 w 46"/>
                <a:gd name="T9" fmla="*/ 6 h 64"/>
                <a:gd name="T10" fmla="*/ 4 w 46"/>
                <a:gd name="T11" fmla="*/ 6 h 64"/>
                <a:gd name="T12" fmla="*/ 17 w 46"/>
                <a:gd name="T13" fmla="*/ 29 h 64"/>
                <a:gd name="T14" fmla="*/ 17 w 46"/>
                <a:gd name="T15" fmla="*/ 36 h 64"/>
                <a:gd name="T16" fmla="*/ 4 w 46"/>
                <a:gd name="T17" fmla="*/ 58 h 64"/>
                <a:gd name="T18" fmla="*/ 0 w 46"/>
                <a:gd name="T19" fmla="*/ 58 h 64"/>
                <a:gd name="T20" fmla="*/ 0 w 46"/>
                <a:gd name="T21" fmla="*/ 64 h 64"/>
                <a:gd name="T22" fmla="*/ 46 w 46"/>
                <a:gd name="T23" fmla="*/ 64 h 64"/>
                <a:gd name="T24" fmla="*/ 46 w 46"/>
                <a:gd name="T25" fmla="*/ 58 h 64"/>
                <a:gd name="T26" fmla="*/ 43 w 46"/>
                <a:gd name="T27" fmla="*/ 58 h 64"/>
                <a:gd name="T28" fmla="*/ 30 w 46"/>
                <a:gd name="T29" fmla="*/ 36 h 64"/>
                <a:gd name="T30" fmla="*/ 30 w 46"/>
                <a:gd name="T31" fmla="*/ 29 h 64"/>
                <a:gd name="T32" fmla="*/ 43 w 46"/>
                <a:gd name="T33" fmla="*/ 6 h 64"/>
                <a:gd name="T34" fmla="*/ 28 w 46"/>
                <a:gd name="T35" fmla="*/ 38 h 64"/>
                <a:gd name="T36" fmla="*/ 40 w 46"/>
                <a:gd name="T37" fmla="*/ 58 h 64"/>
                <a:gd name="T38" fmla="*/ 37 w 46"/>
                <a:gd name="T39" fmla="*/ 58 h 64"/>
                <a:gd name="T40" fmla="*/ 31 w 46"/>
                <a:gd name="T41" fmla="*/ 51 h 64"/>
                <a:gd name="T42" fmla="*/ 24 w 46"/>
                <a:gd name="T43" fmla="*/ 43 h 64"/>
                <a:gd name="T44" fmla="*/ 17 w 46"/>
                <a:gd name="T45" fmla="*/ 51 h 64"/>
                <a:gd name="T46" fmla="*/ 11 w 46"/>
                <a:gd name="T47" fmla="*/ 58 h 64"/>
                <a:gd name="T48" fmla="*/ 7 w 46"/>
                <a:gd name="T49" fmla="*/ 58 h 64"/>
                <a:gd name="T50" fmla="*/ 19 w 46"/>
                <a:gd name="T51" fmla="*/ 38 h 64"/>
                <a:gd name="T52" fmla="*/ 20 w 46"/>
                <a:gd name="T53" fmla="*/ 38 h 64"/>
                <a:gd name="T54" fmla="*/ 20 w 46"/>
                <a:gd name="T55" fmla="*/ 26 h 64"/>
                <a:gd name="T56" fmla="*/ 19 w 46"/>
                <a:gd name="T57" fmla="*/ 26 h 64"/>
                <a:gd name="T58" fmla="*/ 7 w 46"/>
                <a:gd name="T59" fmla="*/ 6 h 64"/>
                <a:gd name="T60" fmla="*/ 40 w 46"/>
                <a:gd name="T61" fmla="*/ 6 h 64"/>
                <a:gd name="T62" fmla="*/ 28 w 46"/>
                <a:gd name="T63" fmla="*/ 26 h 64"/>
                <a:gd name="T64" fmla="*/ 27 w 46"/>
                <a:gd name="T65" fmla="*/ 26 h 64"/>
                <a:gd name="T66" fmla="*/ 27 w 46"/>
                <a:gd name="T67" fmla="*/ 38 h 64"/>
                <a:gd name="T68" fmla="*/ 28 w 46"/>
                <a:gd name="T69" fmla="*/ 3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4">
                  <a:moveTo>
                    <a:pt x="43" y="6"/>
                  </a:moveTo>
                  <a:cubicBezTo>
                    <a:pt x="46" y="6"/>
                    <a:pt x="46" y="6"/>
                    <a:pt x="46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18"/>
                    <a:pt x="9" y="26"/>
                    <a:pt x="17" y="2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9" y="38"/>
                    <a:pt x="5" y="46"/>
                    <a:pt x="4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2" y="46"/>
                    <a:pt x="38" y="38"/>
                    <a:pt x="30" y="36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8" y="26"/>
                    <a:pt x="42" y="18"/>
                    <a:pt x="43" y="6"/>
                  </a:cubicBezTo>
                  <a:close/>
                  <a:moveTo>
                    <a:pt x="28" y="38"/>
                  </a:moveTo>
                  <a:cubicBezTo>
                    <a:pt x="37" y="40"/>
                    <a:pt x="39" y="49"/>
                    <a:pt x="40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49"/>
                    <a:pt x="10" y="40"/>
                    <a:pt x="19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0" y="24"/>
                    <a:pt x="8" y="15"/>
                    <a:pt x="7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15"/>
                    <a:pt x="37" y="24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38"/>
                    <a:pt x="27" y="38"/>
                    <a:pt x="27" y="38"/>
                  </a:cubicBezTo>
                  <a:lnTo>
                    <a:pt x="2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0" name="Freeform 233">
              <a:extLst>
                <a:ext uri="{FF2B5EF4-FFF2-40B4-BE49-F238E27FC236}">
                  <a16:creationId xmlns:a16="http://schemas.microsoft.com/office/drawing/2014/main" id="{B08A621C-6BC5-264F-9042-BAA3B6A26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038" y="5062538"/>
              <a:ext cx="52388" cy="30163"/>
            </a:xfrm>
            <a:custGeom>
              <a:avLst/>
              <a:gdLst>
                <a:gd name="T0" fmla="*/ 33 w 33"/>
                <a:gd name="T1" fmla="*/ 0 h 19"/>
                <a:gd name="T2" fmla="*/ 0 w 33"/>
                <a:gd name="T3" fmla="*/ 0 h 19"/>
                <a:gd name="T4" fmla="*/ 9 w 33"/>
                <a:gd name="T5" fmla="*/ 10 h 19"/>
                <a:gd name="T6" fmla="*/ 16 w 33"/>
                <a:gd name="T7" fmla="*/ 19 h 19"/>
                <a:gd name="T8" fmla="*/ 23 w 33"/>
                <a:gd name="T9" fmla="*/ 10 h 19"/>
                <a:gd name="T10" fmla="*/ 33 w 3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9">
                  <a:moveTo>
                    <a:pt x="33" y="0"/>
                  </a:moveTo>
                  <a:lnTo>
                    <a:pt x="0" y="0"/>
                  </a:lnTo>
                  <a:lnTo>
                    <a:pt x="9" y="10"/>
                  </a:lnTo>
                  <a:lnTo>
                    <a:pt x="16" y="19"/>
                  </a:lnTo>
                  <a:lnTo>
                    <a:pt x="23" y="10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40" name="Freeform 9">
            <a:extLst>
              <a:ext uri="{FF2B5EF4-FFF2-40B4-BE49-F238E27FC236}">
                <a16:creationId xmlns:a16="http://schemas.microsoft.com/office/drawing/2014/main" id="{9105D45C-2934-5A81-579E-D3DEEE55BA26}"/>
              </a:ext>
            </a:extLst>
          </p:cNvPr>
          <p:cNvSpPr>
            <a:spLocks noEditPoints="1"/>
          </p:cNvSpPr>
          <p:nvPr/>
        </p:nvSpPr>
        <p:spPr bwMode="auto">
          <a:xfrm>
            <a:off x="7901566" y="3257570"/>
            <a:ext cx="160725" cy="375740"/>
          </a:xfrm>
          <a:custGeom>
            <a:avLst/>
            <a:gdLst>
              <a:gd name="T0" fmla="*/ 229 w 280"/>
              <a:gd name="T1" fmla="*/ 44 h 685"/>
              <a:gd name="T2" fmla="*/ 206 w 280"/>
              <a:gd name="T3" fmla="*/ 0 h 685"/>
              <a:gd name="T4" fmla="*/ 75 w 280"/>
              <a:gd name="T5" fmla="*/ 0 h 685"/>
              <a:gd name="T6" fmla="*/ 49 w 280"/>
              <a:gd name="T7" fmla="*/ 42 h 685"/>
              <a:gd name="T8" fmla="*/ 79 w 280"/>
              <a:gd name="T9" fmla="*/ 140 h 685"/>
              <a:gd name="T10" fmla="*/ 0 w 280"/>
              <a:gd name="T11" fmla="*/ 534 h 685"/>
              <a:gd name="T12" fmla="*/ 140 w 280"/>
              <a:gd name="T13" fmla="*/ 685 h 685"/>
              <a:gd name="T14" fmla="*/ 280 w 280"/>
              <a:gd name="T15" fmla="*/ 534 h 685"/>
              <a:gd name="T16" fmla="*/ 199 w 280"/>
              <a:gd name="T17" fmla="*/ 139 h 685"/>
              <a:gd name="T18" fmla="*/ 229 w 280"/>
              <a:gd name="T19" fmla="*/ 44 h 685"/>
              <a:gd name="T20" fmla="*/ 95 w 280"/>
              <a:gd name="T21" fmla="*/ 35 h 685"/>
              <a:gd name="T22" fmla="*/ 185 w 280"/>
              <a:gd name="T23" fmla="*/ 35 h 685"/>
              <a:gd name="T24" fmla="*/ 192 w 280"/>
              <a:gd name="T25" fmla="*/ 47 h 685"/>
              <a:gd name="T26" fmla="*/ 168 w 280"/>
              <a:gd name="T27" fmla="*/ 122 h 685"/>
              <a:gd name="T28" fmla="*/ 110 w 280"/>
              <a:gd name="T29" fmla="*/ 122 h 685"/>
              <a:gd name="T30" fmla="*/ 86 w 280"/>
              <a:gd name="T31" fmla="*/ 47 h 685"/>
              <a:gd name="T32" fmla="*/ 95 w 280"/>
              <a:gd name="T33" fmla="*/ 35 h 685"/>
              <a:gd name="T34" fmla="*/ 61 w 280"/>
              <a:gd name="T35" fmla="*/ 406 h 685"/>
              <a:gd name="T36" fmla="*/ 209 w 280"/>
              <a:gd name="T37" fmla="*/ 559 h 685"/>
              <a:gd name="T38" fmla="*/ 181 w 280"/>
              <a:gd name="T39" fmla="*/ 589 h 685"/>
              <a:gd name="T40" fmla="*/ 50 w 280"/>
              <a:gd name="T41" fmla="*/ 459 h 685"/>
              <a:gd name="T42" fmla="*/ 61 w 280"/>
              <a:gd name="T43" fmla="*/ 406 h 685"/>
              <a:gd name="T44" fmla="*/ 65 w 280"/>
              <a:gd name="T45" fmla="*/ 386 h 685"/>
              <a:gd name="T46" fmla="*/ 76 w 280"/>
              <a:gd name="T47" fmla="*/ 331 h 685"/>
              <a:gd name="T48" fmla="*/ 238 w 280"/>
              <a:gd name="T49" fmla="*/ 500 h 685"/>
              <a:gd name="T50" fmla="*/ 242 w 280"/>
              <a:gd name="T51" fmla="*/ 523 h 685"/>
              <a:gd name="T52" fmla="*/ 221 w 280"/>
              <a:gd name="T53" fmla="*/ 546 h 685"/>
              <a:gd name="T54" fmla="*/ 65 w 280"/>
              <a:gd name="T55" fmla="*/ 386 h 685"/>
              <a:gd name="T56" fmla="*/ 80 w 280"/>
              <a:gd name="T57" fmla="*/ 311 h 685"/>
              <a:gd name="T58" fmla="*/ 90 w 280"/>
              <a:gd name="T59" fmla="*/ 262 h 685"/>
              <a:gd name="T60" fmla="*/ 214 w 280"/>
              <a:gd name="T61" fmla="*/ 385 h 685"/>
              <a:gd name="T62" fmla="*/ 231 w 280"/>
              <a:gd name="T63" fmla="*/ 468 h 685"/>
              <a:gd name="T64" fmla="*/ 80 w 280"/>
              <a:gd name="T65" fmla="*/ 311 h 685"/>
              <a:gd name="T66" fmla="*/ 94 w 280"/>
              <a:gd name="T67" fmla="*/ 242 h 685"/>
              <a:gd name="T68" fmla="*/ 105 w 280"/>
              <a:gd name="T69" fmla="*/ 187 h 685"/>
              <a:gd name="T70" fmla="*/ 192 w 280"/>
              <a:gd name="T71" fmla="*/ 278 h 685"/>
              <a:gd name="T72" fmla="*/ 208 w 280"/>
              <a:gd name="T73" fmla="*/ 355 h 685"/>
              <a:gd name="T74" fmla="*/ 94 w 280"/>
              <a:gd name="T75" fmla="*/ 242 h 685"/>
              <a:gd name="T76" fmla="*/ 46 w 280"/>
              <a:gd name="T77" fmla="*/ 479 h 685"/>
              <a:gd name="T78" fmla="*/ 169 w 280"/>
              <a:gd name="T79" fmla="*/ 602 h 685"/>
              <a:gd name="T80" fmla="*/ 140 w 280"/>
              <a:gd name="T81" fmla="*/ 634 h 685"/>
              <a:gd name="T82" fmla="*/ 37 w 280"/>
              <a:gd name="T83" fmla="*/ 523 h 685"/>
              <a:gd name="T84" fmla="*/ 46 w 280"/>
              <a:gd name="T85" fmla="*/ 479 h 685"/>
              <a:gd name="T86" fmla="*/ 168 w 280"/>
              <a:gd name="T87" fmla="*/ 156 h 685"/>
              <a:gd name="T88" fmla="*/ 185 w 280"/>
              <a:gd name="T89" fmla="*/ 246 h 685"/>
              <a:gd name="T90" fmla="*/ 109 w 280"/>
              <a:gd name="T91" fmla="*/ 166 h 685"/>
              <a:gd name="T92" fmla="*/ 111 w 280"/>
              <a:gd name="T93" fmla="*/ 156 h 685"/>
              <a:gd name="T94" fmla="*/ 168 w 280"/>
              <a:gd name="T95" fmla="*/ 156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0" h="685">
                <a:moveTo>
                  <a:pt x="229" y="44"/>
                </a:moveTo>
                <a:lnTo>
                  <a:pt x="206" y="0"/>
                </a:lnTo>
                <a:lnTo>
                  <a:pt x="75" y="0"/>
                </a:lnTo>
                <a:lnTo>
                  <a:pt x="49" y="42"/>
                </a:lnTo>
                <a:lnTo>
                  <a:pt x="79" y="140"/>
                </a:lnTo>
                <a:lnTo>
                  <a:pt x="0" y="534"/>
                </a:lnTo>
                <a:lnTo>
                  <a:pt x="140" y="685"/>
                </a:lnTo>
                <a:lnTo>
                  <a:pt x="280" y="534"/>
                </a:lnTo>
                <a:lnTo>
                  <a:pt x="199" y="139"/>
                </a:lnTo>
                <a:lnTo>
                  <a:pt x="229" y="44"/>
                </a:lnTo>
                <a:close/>
                <a:moveTo>
                  <a:pt x="95" y="35"/>
                </a:moveTo>
                <a:lnTo>
                  <a:pt x="185" y="35"/>
                </a:lnTo>
                <a:lnTo>
                  <a:pt x="192" y="47"/>
                </a:lnTo>
                <a:lnTo>
                  <a:pt x="168" y="122"/>
                </a:lnTo>
                <a:lnTo>
                  <a:pt x="110" y="122"/>
                </a:lnTo>
                <a:lnTo>
                  <a:pt x="86" y="47"/>
                </a:lnTo>
                <a:lnTo>
                  <a:pt x="95" y="35"/>
                </a:lnTo>
                <a:close/>
                <a:moveTo>
                  <a:pt x="61" y="406"/>
                </a:moveTo>
                <a:lnTo>
                  <a:pt x="209" y="559"/>
                </a:lnTo>
                <a:lnTo>
                  <a:pt x="181" y="589"/>
                </a:lnTo>
                <a:lnTo>
                  <a:pt x="50" y="459"/>
                </a:lnTo>
                <a:lnTo>
                  <a:pt x="61" y="406"/>
                </a:lnTo>
                <a:close/>
                <a:moveTo>
                  <a:pt x="65" y="386"/>
                </a:moveTo>
                <a:lnTo>
                  <a:pt x="76" y="331"/>
                </a:lnTo>
                <a:lnTo>
                  <a:pt x="238" y="500"/>
                </a:lnTo>
                <a:lnTo>
                  <a:pt x="242" y="523"/>
                </a:lnTo>
                <a:lnTo>
                  <a:pt x="221" y="546"/>
                </a:lnTo>
                <a:lnTo>
                  <a:pt x="65" y="386"/>
                </a:lnTo>
                <a:close/>
                <a:moveTo>
                  <a:pt x="80" y="311"/>
                </a:moveTo>
                <a:lnTo>
                  <a:pt x="90" y="262"/>
                </a:lnTo>
                <a:lnTo>
                  <a:pt x="214" y="385"/>
                </a:lnTo>
                <a:lnTo>
                  <a:pt x="231" y="468"/>
                </a:lnTo>
                <a:lnTo>
                  <a:pt x="80" y="311"/>
                </a:lnTo>
                <a:close/>
                <a:moveTo>
                  <a:pt x="94" y="242"/>
                </a:moveTo>
                <a:lnTo>
                  <a:pt x="105" y="187"/>
                </a:lnTo>
                <a:lnTo>
                  <a:pt x="192" y="278"/>
                </a:lnTo>
                <a:lnTo>
                  <a:pt x="208" y="355"/>
                </a:lnTo>
                <a:lnTo>
                  <a:pt x="94" y="242"/>
                </a:lnTo>
                <a:close/>
                <a:moveTo>
                  <a:pt x="46" y="479"/>
                </a:moveTo>
                <a:lnTo>
                  <a:pt x="169" y="602"/>
                </a:lnTo>
                <a:lnTo>
                  <a:pt x="140" y="634"/>
                </a:lnTo>
                <a:lnTo>
                  <a:pt x="37" y="523"/>
                </a:lnTo>
                <a:lnTo>
                  <a:pt x="46" y="479"/>
                </a:lnTo>
                <a:close/>
                <a:moveTo>
                  <a:pt x="168" y="156"/>
                </a:moveTo>
                <a:lnTo>
                  <a:pt x="185" y="246"/>
                </a:lnTo>
                <a:lnTo>
                  <a:pt x="109" y="166"/>
                </a:lnTo>
                <a:lnTo>
                  <a:pt x="111" y="156"/>
                </a:lnTo>
                <a:lnTo>
                  <a:pt x="168" y="156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41" name="Group 67">
            <a:extLst>
              <a:ext uri="{FF2B5EF4-FFF2-40B4-BE49-F238E27FC236}">
                <a16:creationId xmlns:a16="http://schemas.microsoft.com/office/drawing/2014/main" id="{CBC4DAF9-A76C-270B-9A04-714CD2F63BF5}"/>
              </a:ext>
            </a:extLst>
          </p:cNvPr>
          <p:cNvGrpSpPr/>
          <p:nvPr/>
        </p:nvGrpSpPr>
        <p:grpSpPr>
          <a:xfrm>
            <a:off x="7802382" y="2751474"/>
            <a:ext cx="359092" cy="423000"/>
            <a:chOff x="3328993" y="1898648"/>
            <a:chExt cx="1193802" cy="1471615"/>
          </a:xfrm>
          <a:solidFill>
            <a:srgbClr val="10253F"/>
          </a:solidFill>
          <a:effectLst/>
        </p:grpSpPr>
        <p:sp>
          <p:nvSpPr>
            <p:cNvPr id="835" name="Freeform 5">
              <a:extLst>
                <a:ext uri="{FF2B5EF4-FFF2-40B4-BE49-F238E27FC236}">
                  <a16:creationId xmlns:a16="http://schemas.microsoft.com/office/drawing/2014/main" id="{DE5B6520-F4DC-D9AF-74E0-A7380527FB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993" y="2593972"/>
              <a:ext cx="1193802" cy="223838"/>
            </a:xfrm>
            <a:custGeom>
              <a:avLst/>
              <a:gdLst>
                <a:gd name="T0" fmla="*/ 752 w 752"/>
                <a:gd name="T1" fmla="*/ 0 h 141"/>
                <a:gd name="T2" fmla="*/ 0 w 752"/>
                <a:gd name="T3" fmla="*/ 2 h 141"/>
                <a:gd name="T4" fmla="*/ 1 w 752"/>
                <a:gd name="T5" fmla="*/ 141 h 141"/>
                <a:gd name="T6" fmla="*/ 752 w 752"/>
                <a:gd name="T7" fmla="*/ 139 h 141"/>
                <a:gd name="T8" fmla="*/ 752 w 752"/>
                <a:gd name="T9" fmla="*/ 0 h 141"/>
                <a:gd name="T10" fmla="*/ 79 w 752"/>
                <a:gd name="T11" fmla="*/ 80 h 141"/>
                <a:gd name="T12" fmla="*/ 79 w 752"/>
                <a:gd name="T13" fmla="*/ 12 h 141"/>
                <a:gd name="T14" fmla="*/ 97 w 752"/>
                <a:gd name="T15" fmla="*/ 12 h 141"/>
                <a:gd name="T16" fmla="*/ 97 w 752"/>
                <a:gd name="T17" fmla="*/ 80 h 141"/>
                <a:gd name="T18" fmla="*/ 79 w 752"/>
                <a:gd name="T19" fmla="*/ 80 h 141"/>
                <a:gd name="T20" fmla="*/ 153 w 752"/>
                <a:gd name="T21" fmla="*/ 80 h 141"/>
                <a:gd name="T22" fmla="*/ 153 w 752"/>
                <a:gd name="T23" fmla="*/ 12 h 141"/>
                <a:gd name="T24" fmla="*/ 172 w 752"/>
                <a:gd name="T25" fmla="*/ 12 h 141"/>
                <a:gd name="T26" fmla="*/ 172 w 752"/>
                <a:gd name="T27" fmla="*/ 80 h 141"/>
                <a:gd name="T28" fmla="*/ 153 w 752"/>
                <a:gd name="T29" fmla="*/ 80 h 141"/>
                <a:gd name="T30" fmla="*/ 228 w 752"/>
                <a:gd name="T31" fmla="*/ 80 h 141"/>
                <a:gd name="T32" fmla="*/ 227 w 752"/>
                <a:gd name="T33" fmla="*/ 12 h 141"/>
                <a:gd name="T34" fmla="*/ 246 w 752"/>
                <a:gd name="T35" fmla="*/ 12 h 141"/>
                <a:gd name="T36" fmla="*/ 246 w 752"/>
                <a:gd name="T37" fmla="*/ 80 h 141"/>
                <a:gd name="T38" fmla="*/ 228 w 752"/>
                <a:gd name="T39" fmla="*/ 80 h 141"/>
                <a:gd name="T40" fmla="*/ 302 w 752"/>
                <a:gd name="T41" fmla="*/ 80 h 141"/>
                <a:gd name="T42" fmla="*/ 302 w 752"/>
                <a:gd name="T43" fmla="*/ 12 h 141"/>
                <a:gd name="T44" fmla="*/ 320 w 752"/>
                <a:gd name="T45" fmla="*/ 12 h 141"/>
                <a:gd name="T46" fmla="*/ 320 w 752"/>
                <a:gd name="T47" fmla="*/ 80 h 141"/>
                <a:gd name="T48" fmla="*/ 302 w 752"/>
                <a:gd name="T49" fmla="*/ 80 h 141"/>
                <a:gd name="T50" fmla="*/ 376 w 752"/>
                <a:gd name="T51" fmla="*/ 80 h 141"/>
                <a:gd name="T52" fmla="*/ 376 w 752"/>
                <a:gd name="T53" fmla="*/ 12 h 141"/>
                <a:gd name="T54" fmla="*/ 395 w 752"/>
                <a:gd name="T55" fmla="*/ 12 h 141"/>
                <a:gd name="T56" fmla="*/ 395 w 752"/>
                <a:gd name="T57" fmla="*/ 80 h 141"/>
                <a:gd name="T58" fmla="*/ 376 w 752"/>
                <a:gd name="T59" fmla="*/ 80 h 141"/>
                <a:gd name="T60" fmla="*/ 451 w 752"/>
                <a:gd name="T61" fmla="*/ 80 h 141"/>
                <a:gd name="T62" fmla="*/ 451 w 752"/>
                <a:gd name="T63" fmla="*/ 12 h 141"/>
                <a:gd name="T64" fmla="*/ 469 w 752"/>
                <a:gd name="T65" fmla="*/ 12 h 141"/>
                <a:gd name="T66" fmla="*/ 469 w 752"/>
                <a:gd name="T67" fmla="*/ 80 h 141"/>
                <a:gd name="T68" fmla="*/ 451 w 752"/>
                <a:gd name="T69" fmla="*/ 80 h 141"/>
                <a:gd name="T70" fmla="*/ 525 w 752"/>
                <a:gd name="T71" fmla="*/ 80 h 141"/>
                <a:gd name="T72" fmla="*/ 525 w 752"/>
                <a:gd name="T73" fmla="*/ 12 h 141"/>
                <a:gd name="T74" fmla="*/ 543 w 752"/>
                <a:gd name="T75" fmla="*/ 12 h 141"/>
                <a:gd name="T76" fmla="*/ 545 w 752"/>
                <a:gd name="T77" fmla="*/ 80 h 141"/>
                <a:gd name="T78" fmla="*/ 525 w 752"/>
                <a:gd name="T79" fmla="*/ 80 h 141"/>
                <a:gd name="T80" fmla="*/ 599 w 752"/>
                <a:gd name="T81" fmla="*/ 80 h 141"/>
                <a:gd name="T82" fmla="*/ 599 w 752"/>
                <a:gd name="T83" fmla="*/ 12 h 141"/>
                <a:gd name="T84" fmla="*/ 619 w 752"/>
                <a:gd name="T85" fmla="*/ 12 h 141"/>
                <a:gd name="T86" fmla="*/ 619 w 752"/>
                <a:gd name="T87" fmla="*/ 80 h 141"/>
                <a:gd name="T88" fmla="*/ 599 w 752"/>
                <a:gd name="T89" fmla="*/ 80 h 141"/>
                <a:gd name="T90" fmla="*/ 675 w 752"/>
                <a:gd name="T91" fmla="*/ 79 h 141"/>
                <a:gd name="T92" fmla="*/ 675 w 752"/>
                <a:gd name="T93" fmla="*/ 11 h 141"/>
                <a:gd name="T94" fmla="*/ 693 w 752"/>
                <a:gd name="T95" fmla="*/ 11 h 141"/>
                <a:gd name="T96" fmla="*/ 693 w 752"/>
                <a:gd name="T97" fmla="*/ 79 h 141"/>
                <a:gd name="T98" fmla="*/ 675 w 752"/>
                <a:gd name="T99" fmla="*/ 7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2" h="141">
                  <a:moveTo>
                    <a:pt x="752" y="0"/>
                  </a:moveTo>
                  <a:lnTo>
                    <a:pt x="0" y="2"/>
                  </a:lnTo>
                  <a:lnTo>
                    <a:pt x="1" y="141"/>
                  </a:lnTo>
                  <a:lnTo>
                    <a:pt x="752" y="139"/>
                  </a:lnTo>
                  <a:lnTo>
                    <a:pt x="752" y="0"/>
                  </a:lnTo>
                  <a:close/>
                  <a:moveTo>
                    <a:pt x="79" y="80"/>
                  </a:moveTo>
                  <a:lnTo>
                    <a:pt x="79" y="12"/>
                  </a:lnTo>
                  <a:lnTo>
                    <a:pt x="97" y="12"/>
                  </a:lnTo>
                  <a:lnTo>
                    <a:pt x="97" y="80"/>
                  </a:lnTo>
                  <a:lnTo>
                    <a:pt x="79" y="80"/>
                  </a:lnTo>
                  <a:close/>
                  <a:moveTo>
                    <a:pt x="153" y="80"/>
                  </a:moveTo>
                  <a:lnTo>
                    <a:pt x="153" y="12"/>
                  </a:lnTo>
                  <a:lnTo>
                    <a:pt x="172" y="12"/>
                  </a:lnTo>
                  <a:lnTo>
                    <a:pt x="172" y="80"/>
                  </a:lnTo>
                  <a:lnTo>
                    <a:pt x="153" y="80"/>
                  </a:lnTo>
                  <a:close/>
                  <a:moveTo>
                    <a:pt x="228" y="80"/>
                  </a:moveTo>
                  <a:lnTo>
                    <a:pt x="227" y="12"/>
                  </a:lnTo>
                  <a:lnTo>
                    <a:pt x="246" y="12"/>
                  </a:lnTo>
                  <a:lnTo>
                    <a:pt x="246" y="80"/>
                  </a:lnTo>
                  <a:lnTo>
                    <a:pt x="228" y="80"/>
                  </a:lnTo>
                  <a:close/>
                  <a:moveTo>
                    <a:pt x="302" y="80"/>
                  </a:moveTo>
                  <a:lnTo>
                    <a:pt x="302" y="12"/>
                  </a:lnTo>
                  <a:lnTo>
                    <a:pt x="320" y="12"/>
                  </a:lnTo>
                  <a:lnTo>
                    <a:pt x="320" y="80"/>
                  </a:lnTo>
                  <a:lnTo>
                    <a:pt x="302" y="80"/>
                  </a:lnTo>
                  <a:close/>
                  <a:moveTo>
                    <a:pt x="376" y="80"/>
                  </a:moveTo>
                  <a:lnTo>
                    <a:pt x="376" y="12"/>
                  </a:lnTo>
                  <a:lnTo>
                    <a:pt x="395" y="12"/>
                  </a:lnTo>
                  <a:lnTo>
                    <a:pt x="395" y="80"/>
                  </a:lnTo>
                  <a:lnTo>
                    <a:pt x="376" y="80"/>
                  </a:lnTo>
                  <a:close/>
                  <a:moveTo>
                    <a:pt x="451" y="80"/>
                  </a:moveTo>
                  <a:lnTo>
                    <a:pt x="451" y="12"/>
                  </a:lnTo>
                  <a:lnTo>
                    <a:pt x="469" y="12"/>
                  </a:lnTo>
                  <a:lnTo>
                    <a:pt x="469" y="80"/>
                  </a:lnTo>
                  <a:lnTo>
                    <a:pt x="451" y="80"/>
                  </a:lnTo>
                  <a:close/>
                  <a:moveTo>
                    <a:pt x="525" y="80"/>
                  </a:moveTo>
                  <a:lnTo>
                    <a:pt x="525" y="12"/>
                  </a:lnTo>
                  <a:lnTo>
                    <a:pt x="543" y="12"/>
                  </a:lnTo>
                  <a:lnTo>
                    <a:pt x="545" y="80"/>
                  </a:lnTo>
                  <a:lnTo>
                    <a:pt x="525" y="80"/>
                  </a:lnTo>
                  <a:close/>
                  <a:moveTo>
                    <a:pt x="599" y="80"/>
                  </a:moveTo>
                  <a:lnTo>
                    <a:pt x="599" y="12"/>
                  </a:lnTo>
                  <a:lnTo>
                    <a:pt x="619" y="12"/>
                  </a:lnTo>
                  <a:lnTo>
                    <a:pt x="619" y="80"/>
                  </a:lnTo>
                  <a:lnTo>
                    <a:pt x="599" y="80"/>
                  </a:lnTo>
                  <a:close/>
                  <a:moveTo>
                    <a:pt x="675" y="79"/>
                  </a:moveTo>
                  <a:lnTo>
                    <a:pt x="675" y="11"/>
                  </a:lnTo>
                  <a:lnTo>
                    <a:pt x="693" y="11"/>
                  </a:lnTo>
                  <a:lnTo>
                    <a:pt x="693" y="79"/>
                  </a:lnTo>
                  <a:lnTo>
                    <a:pt x="675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6" name="Freeform 6">
              <a:extLst>
                <a:ext uri="{FF2B5EF4-FFF2-40B4-BE49-F238E27FC236}">
                  <a16:creationId xmlns:a16="http://schemas.microsoft.com/office/drawing/2014/main" id="{C377EF72-9181-5FFC-6C1E-A5C0FFD96E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4756" y="1898648"/>
              <a:ext cx="400050" cy="660399"/>
            </a:xfrm>
            <a:custGeom>
              <a:avLst/>
              <a:gdLst>
                <a:gd name="T0" fmla="*/ 0 w 221"/>
                <a:gd name="T1" fmla="*/ 365 h 365"/>
                <a:gd name="T2" fmla="*/ 65 w 221"/>
                <a:gd name="T3" fmla="*/ 365 h 365"/>
                <a:gd name="T4" fmla="*/ 107 w 221"/>
                <a:gd name="T5" fmla="*/ 241 h 365"/>
                <a:gd name="T6" fmla="*/ 155 w 221"/>
                <a:gd name="T7" fmla="*/ 365 h 365"/>
                <a:gd name="T8" fmla="*/ 221 w 221"/>
                <a:gd name="T9" fmla="*/ 365 h 365"/>
                <a:gd name="T10" fmla="*/ 157 w 221"/>
                <a:gd name="T11" fmla="*/ 191 h 365"/>
                <a:gd name="T12" fmla="*/ 157 w 221"/>
                <a:gd name="T13" fmla="*/ 191 h 365"/>
                <a:gd name="T14" fmla="*/ 171 w 221"/>
                <a:gd name="T15" fmla="*/ 155 h 365"/>
                <a:gd name="T16" fmla="*/ 123 w 221"/>
                <a:gd name="T17" fmla="*/ 97 h 365"/>
                <a:gd name="T18" fmla="*/ 123 w 221"/>
                <a:gd name="T19" fmla="*/ 26 h 365"/>
                <a:gd name="T20" fmla="*/ 105 w 221"/>
                <a:gd name="T21" fmla="*/ 0 h 365"/>
                <a:gd name="T22" fmla="*/ 87 w 221"/>
                <a:gd name="T23" fmla="*/ 26 h 365"/>
                <a:gd name="T24" fmla="*/ 87 w 221"/>
                <a:gd name="T25" fmla="*/ 99 h 365"/>
                <a:gd name="T26" fmla="*/ 43 w 221"/>
                <a:gd name="T27" fmla="*/ 155 h 365"/>
                <a:gd name="T28" fmla="*/ 59 w 221"/>
                <a:gd name="T29" fmla="*/ 194 h 365"/>
                <a:gd name="T30" fmla="*/ 0 w 221"/>
                <a:gd name="T31" fmla="*/ 365 h 365"/>
                <a:gd name="T32" fmla="*/ 107 w 221"/>
                <a:gd name="T33" fmla="*/ 137 h 365"/>
                <a:gd name="T34" fmla="*/ 126 w 221"/>
                <a:gd name="T35" fmla="*/ 154 h 365"/>
                <a:gd name="T36" fmla="*/ 107 w 221"/>
                <a:gd name="T37" fmla="*/ 171 h 365"/>
                <a:gd name="T38" fmla="*/ 88 w 221"/>
                <a:gd name="T39" fmla="*/ 154 h 365"/>
                <a:gd name="T40" fmla="*/ 107 w 221"/>
                <a:gd name="T41" fmla="*/ 137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" h="365">
                  <a:moveTo>
                    <a:pt x="0" y="365"/>
                  </a:moveTo>
                  <a:cubicBezTo>
                    <a:pt x="65" y="365"/>
                    <a:pt x="65" y="365"/>
                    <a:pt x="65" y="365"/>
                  </a:cubicBezTo>
                  <a:cubicBezTo>
                    <a:pt x="107" y="241"/>
                    <a:pt x="107" y="241"/>
                    <a:pt x="107" y="241"/>
                  </a:cubicBezTo>
                  <a:cubicBezTo>
                    <a:pt x="155" y="365"/>
                    <a:pt x="155" y="365"/>
                    <a:pt x="155" y="365"/>
                  </a:cubicBezTo>
                  <a:cubicBezTo>
                    <a:pt x="221" y="365"/>
                    <a:pt x="221" y="365"/>
                    <a:pt x="221" y="365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5" y="181"/>
                    <a:pt x="171" y="169"/>
                    <a:pt x="171" y="155"/>
                  </a:cubicBezTo>
                  <a:cubicBezTo>
                    <a:pt x="171" y="127"/>
                    <a:pt x="151" y="104"/>
                    <a:pt x="123" y="9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11"/>
                    <a:pt x="115" y="0"/>
                    <a:pt x="105" y="0"/>
                  </a:cubicBezTo>
                  <a:cubicBezTo>
                    <a:pt x="95" y="0"/>
                    <a:pt x="87" y="11"/>
                    <a:pt x="87" y="26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59" y="107"/>
                    <a:pt x="43" y="129"/>
                    <a:pt x="43" y="155"/>
                  </a:cubicBezTo>
                  <a:cubicBezTo>
                    <a:pt x="43" y="170"/>
                    <a:pt x="49" y="184"/>
                    <a:pt x="59" y="194"/>
                  </a:cubicBezTo>
                  <a:lnTo>
                    <a:pt x="0" y="365"/>
                  </a:lnTo>
                  <a:close/>
                  <a:moveTo>
                    <a:pt x="107" y="137"/>
                  </a:moveTo>
                  <a:cubicBezTo>
                    <a:pt x="117" y="137"/>
                    <a:pt x="126" y="145"/>
                    <a:pt x="126" y="154"/>
                  </a:cubicBezTo>
                  <a:cubicBezTo>
                    <a:pt x="126" y="164"/>
                    <a:pt x="117" y="171"/>
                    <a:pt x="107" y="171"/>
                  </a:cubicBezTo>
                  <a:cubicBezTo>
                    <a:pt x="97" y="171"/>
                    <a:pt x="88" y="164"/>
                    <a:pt x="88" y="154"/>
                  </a:cubicBezTo>
                  <a:cubicBezTo>
                    <a:pt x="88" y="145"/>
                    <a:pt x="97" y="137"/>
                    <a:pt x="107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7" name="Freeform 7">
              <a:extLst>
                <a:ext uri="{FF2B5EF4-FFF2-40B4-BE49-F238E27FC236}">
                  <a16:creationId xmlns:a16="http://schemas.microsoft.com/office/drawing/2014/main" id="{005491B2-2F86-E316-12F0-81C35BCF7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68" y="2851149"/>
              <a:ext cx="244475" cy="519113"/>
            </a:xfrm>
            <a:custGeom>
              <a:avLst/>
              <a:gdLst>
                <a:gd name="T0" fmla="*/ 148 w 154"/>
                <a:gd name="T1" fmla="*/ 204 h 327"/>
                <a:gd name="T2" fmla="*/ 73 w 154"/>
                <a:gd name="T3" fmla="*/ 0 h 327"/>
                <a:gd name="T4" fmla="*/ 0 w 154"/>
                <a:gd name="T5" fmla="*/ 0 h 327"/>
                <a:gd name="T6" fmla="*/ 83 w 154"/>
                <a:gd name="T7" fmla="*/ 220 h 327"/>
                <a:gd name="T8" fmla="*/ 110 w 154"/>
                <a:gd name="T9" fmla="*/ 213 h 327"/>
                <a:gd name="T10" fmla="*/ 154 w 154"/>
                <a:gd name="T11" fmla="*/ 327 h 327"/>
                <a:gd name="T12" fmla="*/ 123 w 154"/>
                <a:gd name="T13" fmla="*/ 210 h 327"/>
                <a:gd name="T14" fmla="*/ 148 w 154"/>
                <a:gd name="T15" fmla="*/ 20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327">
                  <a:moveTo>
                    <a:pt x="148" y="204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83" y="220"/>
                  </a:lnTo>
                  <a:lnTo>
                    <a:pt x="110" y="213"/>
                  </a:lnTo>
                  <a:lnTo>
                    <a:pt x="154" y="327"/>
                  </a:lnTo>
                  <a:lnTo>
                    <a:pt x="123" y="210"/>
                  </a:lnTo>
                  <a:lnTo>
                    <a:pt x="148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8" name="Freeform 8">
              <a:extLst>
                <a:ext uri="{FF2B5EF4-FFF2-40B4-BE49-F238E27FC236}">
                  <a16:creationId xmlns:a16="http://schemas.microsoft.com/office/drawing/2014/main" id="{273BA85C-7C6B-C393-BE02-8AEED1C62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025" y="2851150"/>
              <a:ext cx="231775" cy="519113"/>
            </a:xfrm>
            <a:custGeom>
              <a:avLst/>
              <a:gdLst>
                <a:gd name="T0" fmla="*/ 71 w 146"/>
                <a:gd name="T1" fmla="*/ 0 h 327"/>
                <a:gd name="T2" fmla="*/ 2 w 146"/>
                <a:gd name="T3" fmla="*/ 204 h 327"/>
                <a:gd name="T4" fmla="*/ 27 w 146"/>
                <a:gd name="T5" fmla="*/ 211 h 327"/>
                <a:gd name="T6" fmla="*/ 0 w 146"/>
                <a:gd name="T7" fmla="*/ 327 h 327"/>
                <a:gd name="T8" fmla="*/ 40 w 146"/>
                <a:gd name="T9" fmla="*/ 214 h 327"/>
                <a:gd name="T10" fmla="*/ 71 w 146"/>
                <a:gd name="T11" fmla="*/ 222 h 327"/>
                <a:gd name="T12" fmla="*/ 146 w 146"/>
                <a:gd name="T13" fmla="*/ 0 h 327"/>
                <a:gd name="T14" fmla="*/ 71 w 146"/>
                <a:gd name="T1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327">
                  <a:moveTo>
                    <a:pt x="71" y="0"/>
                  </a:moveTo>
                  <a:lnTo>
                    <a:pt x="2" y="204"/>
                  </a:lnTo>
                  <a:lnTo>
                    <a:pt x="27" y="211"/>
                  </a:lnTo>
                  <a:lnTo>
                    <a:pt x="0" y="327"/>
                  </a:lnTo>
                  <a:lnTo>
                    <a:pt x="40" y="214"/>
                  </a:lnTo>
                  <a:lnTo>
                    <a:pt x="71" y="222"/>
                  </a:lnTo>
                  <a:lnTo>
                    <a:pt x="146" y="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2" name="Group 81">
            <a:extLst>
              <a:ext uri="{FF2B5EF4-FFF2-40B4-BE49-F238E27FC236}">
                <a16:creationId xmlns:a16="http://schemas.microsoft.com/office/drawing/2014/main" id="{1FC206EC-76EC-E840-32B5-883A96FE598D}"/>
              </a:ext>
            </a:extLst>
          </p:cNvPr>
          <p:cNvGrpSpPr/>
          <p:nvPr/>
        </p:nvGrpSpPr>
        <p:grpSpPr>
          <a:xfrm>
            <a:off x="7837433" y="2389881"/>
            <a:ext cx="288991" cy="278497"/>
            <a:chOff x="3459163" y="2605088"/>
            <a:chExt cx="561975" cy="566737"/>
          </a:xfrm>
          <a:solidFill>
            <a:srgbClr val="10253F"/>
          </a:solidFill>
        </p:grpSpPr>
        <p:sp>
          <p:nvSpPr>
            <p:cNvPr id="833" name="Freeform 5">
              <a:extLst>
                <a:ext uri="{FF2B5EF4-FFF2-40B4-BE49-F238E27FC236}">
                  <a16:creationId xmlns:a16="http://schemas.microsoft.com/office/drawing/2014/main" id="{407F5E9B-17CC-5351-54C8-1245C667FA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9163" y="2605088"/>
              <a:ext cx="561975" cy="566737"/>
            </a:xfrm>
            <a:custGeom>
              <a:avLst/>
              <a:gdLst>
                <a:gd name="T0" fmla="*/ 0 w 354"/>
                <a:gd name="T1" fmla="*/ 0 h 357"/>
                <a:gd name="T2" fmla="*/ 0 w 354"/>
                <a:gd name="T3" fmla="*/ 357 h 357"/>
                <a:gd name="T4" fmla="*/ 354 w 354"/>
                <a:gd name="T5" fmla="*/ 357 h 357"/>
                <a:gd name="T6" fmla="*/ 354 w 354"/>
                <a:gd name="T7" fmla="*/ 0 h 357"/>
                <a:gd name="T8" fmla="*/ 0 w 354"/>
                <a:gd name="T9" fmla="*/ 0 h 357"/>
                <a:gd name="T10" fmla="*/ 133 w 354"/>
                <a:gd name="T11" fmla="*/ 45 h 357"/>
                <a:gd name="T12" fmla="*/ 155 w 354"/>
                <a:gd name="T13" fmla="*/ 45 h 357"/>
                <a:gd name="T14" fmla="*/ 155 w 354"/>
                <a:gd name="T15" fmla="*/ 67 h 357"/>
                <a:gd name="T16" fmla="*/ 133 w 354"/>
                <a:gd name="T17" fmla="*/ 67 h 357"/>
                <a:gd name="T18" fmla="*/ 133 w 354"/>
                <a:gd name="T19" fmla="*/ 45 h 357"/>
                <a:gd name="T20" fmla="*/ 88 w 354"/>
                <a:gd name="T21" fmla="*/ 45 h 357"/>
                <a:gd name="T22" fmla="*/ 111 w 354"/>
                <a:gd name="T23" fmla="*/ 45 h 357"/>
                <a:gd name="T24" fmla="*/ 111 w 354"/>
                <a:gd name="T25" fmla="*/ 67 h 357"/>
                <a:gd name="T26" fmla="*/ 88 w 354"/>
                <a:gd name="T27" fmla="*/ 67 h 357"/>
                <a:gd name="T28" fmla="*/ 88 w 354"/>
                <a:gd name="T29" fmla="*/ 45 h 357"/>
                <a:gd name="T30" fmla="*/ 44 w 354"/>
                <a:gd name="T31" fmla="*/ 45 h 357"/>
                <a:gd name="T32" fmla="*/ 66 w 354"/>
                <a:gd name="T33" fmla="*/ 45 h 357"/>
                <a:gd name="T34" fmla="*/ 66 w 354"/>
                <a:gd name="T35" fmla="*/ 67 h 357"/>
                <a:gd name="T36" fmla="*/ 44 w 354"/>
                <a:gd name="T37" fmla="*/ 67 h 357"/>
                <a:gd name="T38" fmla="*/ 44 w 354"/>
                <a:gd name="T39" fmla="*/ 45 h 357"/>
                <a:gd name="T40" fmla="*/ 310 w 354"/>
                <a:gd name="T41" fmla="*/ 312 h 357"/>
                <a:gd name="T42" fmla="*/ 44 w 354"/>
                <a:gd name="T43" fmla="*/ 312 h 357"/>
                <a:gd name="T44" fmla="*/ 44 w 354"/>
                <a:gd name="T45" fmla="*/ 89 h 357"/>
                <a:gd name="T46" fmla="*/ 310 w 354"/>
                <a:gd name="T47" fmla="*/ 89 h 357"/>
                <a:gd name="T48" fmla="*/ 310 w 354"/>
                <a:gd name="T49" fmla="*/ 31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4" h="357">
                  <a:moveTo>
                    <a:pt x="0" y="0"/>
                  </a:moveTo>
                  <a:lnTo>
                    <a:pt x="0" y="357"/>
                  </a:lnTo>
                  <a:lnTo>
                    <a:pt x="354" y="357"/>
                  </a:lnTo>
                  <a:lnTo>
                    <a:pt x="354" y="0"/>
                  </a:lnTo>
                  <a:lnTo>
                    <a:pt x="0" y="0"/>
                  </a:lnTo>
                  <a:close/>
                  <a:moveTo>
                    <a:pt x="133" y="45"/>
                  </a:moveTo>
                  <a:lnTo>
                    <a:pt x="155" y="45"/>
                  </a:lnTo>
                  <a:lnTo>
                    <a:pt x="155" y="67"/>
                  </a:lnTo>
                  <a:lnTo>
                    <a:pt x="133" y="67"/>
                  </a:lnTo>
                  <a:lnTo>
                    <a:pt x="133" y="45"/>
                  </a:lnTo>
                  <a:close/>
                  <a:moveTo>
                    <a:pt x="88" y="45"/>
                  </a:moveTo>
                  <a:lnTo>
                    <a:pt x="111" y="45"/>
                  </a:lnTo>
                  <a:lnTo>
                    <a:pt x="111" y="67"/>
                  </a:lnTo>
                  <a:lnTo>
                    <a:pt x="88" y="67"/>
                  </a:lnTo>
                  <a:lnTo>
                    <a:pt x="88" y="45"/>
                  </a:lnTo>
                  <a:close/>
                  <a:moveTo>
                    <a:pt x="44" y="45"/>
                  </a:moveTo>
                  <a:lnTo>
                    <a:pt x="66" y="45"/>
                  </a:lnTo>
                  <a:lnTo>
                    <a:pt x="66" y="67"/>
                  </a:lnTo>
                  <a:lnTo>
                    <a:pt x="44" y="67"/>
                  </a:lnTo>
                  <a:lnTo>
                    <a:pt x="44" y="45"/>
                  </a:lnTo>
                  <a:close/>
                  <a:moveTo>
                    <a:pt x="310" y="312"/>
                  </a:moveTo>
                  <a:lnTo>
                    <a:pt x="44" y="312"/>
                  </a:lnTo>
                  <a:lnTo>
                    <a:pt x="44" y="89"/>
                  </a:lnTo>
                  <a:lnTo>
                    <a:pt x="310" y="89"/>
                  </a:lnTo>
                  <a:lnTo>
                    <a:pt x="310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4" name="Freeform 6">
              <a:extLst>
                <a:ext uri="{FF2B5EF4-FFF2-40B4-BE49-F238E27FC236}">
                  <a16:creationId xmlns:a16="http://schemas.microsoft.com/office/drawing/2014/main" id="{5B29B9E7-1586-5CB2-B92A-6AE34A3BD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863" y="2817813"/>
              <a:ext cx="282575" cy="247650"/>
            </a:xfrm>
            <a:custGeom>
              <a:avLst/>
              <a:gdLst>
                <a:gd name="T0" fmla="*/ 45 w 178"/>
                <a:gd name="T1" fmla="*/ 156 h 156"/>
                <a:gd name="T2" fmla="*/ 133 w 178"/>
                <a:gd name="T3" fmla="*/ 156 h 156"/>
                <a:gd name="T4" fmla="*/ 133 w 178"/>
                <a:gd name="T5" fmla="*/ 89 h 156"/>
                <a:gd name="T6" fmla="*/ 178 w 178"/>
                <a:gd name="T7" fmla="*/ 89 h 156"/>
                <a:gd name="T8" fmla="*/ 89 w 178"/>
                <a:gd name="T9" fmla="*/ 0 h 156"/>
                <a:gd name="T10" fmla="*/ 0 w 178"/>
                <a:gd name="T11" fmla="*/ 89 h 156"/>
                <a:gd name="T12" fmla="*/ 45 w 178"/>
                <a:gd name="T13" fmla="*/ 89 h 156"/>
                <a:gd name="T14" fmla="*/ 45 w 178"/>
                <a:gd name="T1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156">
                  <a:moveTo>
                    <a:pt x="45" y="156"/>
                  </a:moveTo>
                  <a:lnTo>
                    <a:pt x="133" y="156"/>
                  </a:lnTo>
                  <a:lnTo>
                    <a:pt x="133" y="89"/>
                  </a:lnTo>
                  <a:lnTo>
                    <a:pt x="178" y="89"/>
                  </a:lnTo>
                  <a:lnTo>
                    <a:pt x="89" y="0"/>
                  </a:lnTo>
                  <a:lnTo>
                    <a:pt x="0" y="89"/>
                  </a:lnTo>
                  <a:lnTo>
                    <a:pt x="45" y="89"/>
                  </a:lnTo>
                  <a:lnTo>
                    <a:pt x="4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3" name="Group 84">
            <a:extLst>
              <a:ext uri="{FF2B5EF4-FFF2-40B4-BE49-F238E27FC236}">
                <a16:creationId xmlns:a16="http://schemas.microsoft.com/office/drawing/2014/main" id="{88BD6CA8-E4C1-CE0D-5C01-BBFE75672A64}"/>
              </a:ext>
            </a:extLst>
          </p:cNvPr>
          <p:cNvGrpSpPr/>
          <p:nvPr/>
        </p:nvGrpSpPr>
        <p:grpSpPr>
          <a:xfrm rot="21545399">
            <a:off x="7843676" y="1099002"/>
            <a:ext cx="276504" cy="398829"/>
            <a:chOff x="2289175" y="1751013"/>
            <a:chExt cx="168275" cy="254001"/>
          </a:xfrm>
          <a:solidFill>
            <a:srgbClr val="10253F"/>
          </a:solidFill>
        </p:grpSpPr>
        <p:sp>
          <p:nvSpPr>
            <p:cNvPr id="829" name="Freeform 110">
              <a:extLst>
                <a:ext uri="{FF2B5EF4-FFF2-40B4-BE49-F238E27FC236}">
                  <a16:creationId xmlns:a16="http://schemas.microsoft.com/office/drawing/2014/main" id="{45332D12-D0E7-C94C-7406-3439CB2207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9175" y="1812926"/>
              <a:ext cx="168275" cy="192088"/>
            </a:xfrm>
            <a:custGeom>
              <a:avLst/>
              <a:gdLst>
                <a:gd name="T0" fmla="*/ 32 w 63"/>
                <a:gd name="T1" fmla="*/ 56 h 72"/>
                <a:gd name="T2" fmla="*/ 48 w 63"/>
                <a:gd name="T3" fmla="*/ 72 h 72"/>
                <a:gd name="T4" fmla="*/ 63 w 63"/>
                <a:gd name="T5" fmla="*/ 72 h 72"/>
                <a:gd name="T6" fmla="*/ 33 w 63"/>
                <a:gd name="T7" fmla="*/ 15 h 72"/>
                <a:gd name="T8" fmla="*/ 39 w 63"/>
                <a:gd name="T9" fmla="*/ 7 h 72"/>
                <a:gd name="T10" fmla="*/ 32 w 63"/>
                <a:gd name="T11" fmla="*/ 0 h 72"/>
                <a:gd name="T12" fmla="*/ 24 w 63"/>
                <a:gd name="T13" fmla="*/ 7 h 72"/>
                <a:gd name="T14" fmla="*/ 31 w 63"/>
                <a:gd name="T15" fmla="*/ 15 h 72"/>
                <a:gd name="T16" fmla="*/ 0 w 63"/>
                <a:gd name="T17" fmla="*/ 72 h 72"/>
                <a:gd name="T18" fmla="*/ 16 w 63"/>
                <a:gd name="T19" fmla="*/ 72 h 72"/>
                <a:gd name="T20" fmla="*/ 32 w 63"/>
                <a:gd name="T21" fmla="*/ 56 h 72"/>
                <a:gd name="T22" fmla="*/ 32 w 63"/>
                <a:gd name="T23" fmla="*/ 33 h 72"/>
                <a:gd name="T24" fmla="*/ 32 w 63"/>
                <a:gd name="T25" fmla="*/ 32 h 72"/>
                <a:gd name="T26" fmla="*/ 32 w 63"/>
                <a:gd name="T27" fmla="*/ 33 h 72"/>
                <a:gd name="T28" fmla="*/ 41 w 63"/>
                <a:gd name="T29" fmla="*/ 52 h 72"/>
                <a:gd name="T30" fmla="*/ 32 w 63"/>
                <a:gd name="T31" fmla="*/ 50 h 72"/>
                <a:gd name="T32" fmla="*/ 23 w 63"/>
                <a:gd name="T33" fmla="*/ 52 h 72"/>
                <a:gd name="T34" fmla="*/ 32 w 63"/>
                <a:gd name="T35" fmla="*/ 3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72">
                  <a:moveTo>
                    <a:pt x="32" y="56"/>
                  </a:moveTo>
                  <a:cubicBezTo>
                    <a:pt x="41" y="56"/>
                    <a:pt x="48" y="63"/>
                    <a:pt x="48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44" y="51"/>
                    <a:pt x="36" y="26"/>
                    <a:pt x="33" y="15"/>
                  </a:cubicBezTo>
                  <a:cubicBezTo>
                    <a:pt x="37" y="14"/>
                    <a:pt x="39" y="11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ubicBezTo>
                    <a:pt x="28" y="0"/>
                    <a:pt x="24" y="3"/>
                    <a:pt x="24" y="7"/>
                  </a:cubicBezTo>
                  <a:cubicBezTo>
                    <a:pt x="24" y="11"/>
                    <a:pt x="27" y="14"/>
                    <a:pt x="31" y="15"/>
                  </a:cubicBezTo>
                  <a:cubicBezTo>
                    <a:pt x="28" y="26"/>
                    <a:pt x="20" y="51"/>
                    <a:pt x="0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63"/>
                    <a:pt x="23" y="56"/>
                    <a:pt x="32" y="56"/>
                  </a:cubicBezTo>
                  <a:close/>
                  <a:moveTo>
                    <a:pt x="32" y="33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3"/>
                  </a:cubicBezTo>
                  <a:cubicBezTo>
                    <a:pt x="35" y="39"/>
                    <a:pt x="38" y="46"/>
                    <a:pt x="41" y="52"/>
                  </a:cubicBezTo>
                  <a:cubicBezTo>
                    <a:pt x="38" y="50"/>
                    <a:pt x="35" y="50"/>
                    <a:pt x="32" y="50"/>
                  </a:cubicBezTo>
                  <a:cubicBezTo>
                    <a:pt x="29" y="50"/>
                    <a:pt x="26" y="50"/>
                    <a:pt x="23" y="52"/>
                  </a:cubicBezTo>
                  <a:cubicBezTo>
                    <a:pt x="26" y="46"/>
                    <a:pt x="29" y="39"/>
                    <a:pt x="32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0" name="Freeform 111">
              <a:extLst>
                <a:ext uri="{FF2B5EF4-FFF2-40B4-BE49-F238E27FC236}">
                  <a16:creationId xmlns:a16="http://schemas.microsoft.com/office/drawing/2014/main" id="{3C0A7C05-A58A-7B99-2002-BD38FA0F7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763" y="1751013"/>
              <a:ext cx="166687" cy="155575"/>
            </a:xfrm>
            <a:custGeom>
              <a:avLst/>
              <a:gdLst>
                <a:gd name="T0" fmla="*/ 15 w 62"/>
                <a:gd name="T1" fmla="*/ 57 h 58"/>
                <a:gd name="T2" fmla="*/ 18 w 62"/>
                <a:gd name="T3" fmla="*/ 57 h 58"/>
                <a:gd name="T4" fmla="*/ 17 w 62"/>
                <a:gd name="T5" fmla="*/ 54 h 58"/>
                <a:gd name="T6" fmla="*/ 3 w 62"/>
                <a:gd name="T7" fmla="*/ 30 h 58"/>
                <a:gd name="T8" fmla="*/ 31 w 62"/>
                <a:gd name="T9" fmla="*/ 3 h 58"/>
                <a:gd name="T10" fmla="*/ 59 w 62"/>
                <a:gd name="T11" fmla="*/ 30 h 58"/>
                <a:gd name="T12" fmla="*/ 45 w 62"/>
                <a:gd name="T13" fmla="*/ 54 h 58"/>
                <a:gd name="T14" fmla="*/ 44 w 62"/>
                <a:gd name="T15" fmla="*/ 57 h 58"/>
                <a:gd name="T16" fmla="*/ 45 w 62"/>
                <a:gd name="T17" fmla="*/ 57 h 58"/>
                <a:gd name="T18" fmla="*/ 46 w 62"/>
                <a:gd name="T19" fmla="*/ 57 h 58"/>
                <a:gd name="T20" fmla="*/ 57 w 62"/>
                <a:gd name="T21" fmla="*/ 46 h 58"/>
                <a:gd name="T22" fmla="*/ 62 w 62"/>
                <a:gd name="T23" fmla="*/ 30 h 58"/>
                <a:gd name="T24" fmla="*/ 31 w 62"/>
                <a:gd name="T25" fmla="*/ 0 h 58"/>
                <a:gd name="T26" fmla="*/ 0 w 62"/>
                <a:gd name="T27" fmla="*/ 30 h 58"/>
                <a:gd name="T28" fmla="*/ 4 w 62"/>
                <a:gd name="T29" fmla="*/ 46 h 58"/>
                <a:gd name="T30" fmla="*/ 15 w 62"/>
                <a:gd name="T31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58">
                  <a:moveTo>
                    <a:pt x="15" y="57"/>
                  </a:moveTo>
                  <a:cubicBezTo>
                    <a:pt x="16" y="58"/>
                    <a:pt x="17" y="57"/>
                    <a:pt x="18" y="57"/>
                  </a:cubicBezTo>
                  <a:cubicBezTo>
                    <a:pt x="18" y="56"/>
                    <a:pt x="18" y="55"/>
                    <a:pt x="17" y="54"/>
                  </a:cubicBezTo>
                  <a:cubicBezTo>
                    <a:pt x="8" y="50"/>
                    <a:pt x="3" y="40"/>
                    <a:pt x="3" y="30"/>
                  </a:cubicBezTo>
                  <a:cubicBezTo>
                    <a:pt x="3" y="15"/>
                    <a:pt x="16" y="3"/>
                    <a:pt x="31" y="3"/>
                  </a:cubicBezTo>
                  <a:cubicBezTo>
                    <a:pt x="46" y="3"/>
                    <a:pt x="59" y="15"/>
                    <a:pt x="59" y="30"/>
                  </a:cubicBezTo>
                  <a:cubicBezTo>
                    <a:pt x="59" y="40"/>
                    <a:pt x="53" y="50"/>
                    <a:pt x="45" y="54"/>
                  </a:cubicBezTo>
                  <a:cubicBezTo>
                    <a:pt x="44" y="55"/>
                    <a:pt x="44" y="56"/>
                    <a:pt x="44" y="57"/>
                  </a:cubicBezTo>
                  <a:cubicBezTo>
                    <a:pt x="44" y="57"/>
                    <a:pt x="45" y="57"/>
                    <a:pt x="45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1" y="54"/>
                    <a:pt x="55" y="51"/>
                    <a:pt x="57" y="46"/>
                  </a:cubicBezTo>
                  <a:cubicBezTo>
                    <a:pt x="60" y="41"/>
                    <a:pt x="62" y="36"/>
                    <a:pt x="62" y="30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6"/>
                    <a:pt x="2" y="41"/>
                    <a:pt x="4" y="46"/>
                  </a:cubicBezTo>
                  <a:cubicBezTo>
                    <a:pt x="7" y="51"/>
                    <a:pt x="11" y="54"/>
                    <a:pt x="15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1" name="Freeform 112">
              <a:extLst>
                <a:ext uri="{FF2B5EF4-FFF2-40B4-BE49-F238E27FC236}">
                  <a16:creationId xmlns:a16="http://schemas.microsoft.com/office/drawing/2014/main" id="{3622F61B-B07A-BF1B-397D-4A6F9A78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813" y="1770063"/>
              <a:ext cx="125412" cy="117475"/>
            </a:xfrm>
            <a:custGeom>
              <a:avLst/>
              <a:gdLst>
                <a:gd name="T0" fmla="*/ 36 w 47"/>
                <a:gd name="T1" fmla="*/ 44 h 44"/>
                <a:gd name="T2" fmla="*/ 44 w 47"/>
                <a:gd name="T3" fmla="*/ 35 h 44"/>
                <a:gd name="T4" fmla="*/ 47 w 47"/>
                <a:gd name="T5" fmla="*/ 23 h 44"/>
                <a:gd name="T6" fmla="*/ 24 w 47"/>
                <a:gd name="T7" fmla="*/ 0 h 44"/>
                <a:gd name="T8" fmla="*/ 0 w 47"/>
                <a:gd name="T9" fmla="*/ 23 h 44"/>
                <a:gd name="T10" fmla="*/ 3 w 47"/>
                <a:gd name="T11" fmla="*/ 35 h 44"/>
                <a:gd name="T12" fmla="*/ 11 w 47"/>
                <a:gd name="T13" fmla="*/ 44 h 44"/>
                <a:gd name="T14" fmla="*/ 12 w 47"/>
                <a:gd name="T15" fmla="*/ 44 h 44"/>
                <a:gd name="T16" fmla="*/ 14 w 47"/>
                <a:gd name="T17" fmla="*/ 43 h 44"/>
                <a:gd name="T18" fmla="*/ 13 w 47"/>
                <a:gd name="T19" fmla="*/ 41 h 44"/>
                <a:gd name="T20" fmla="*/ 3 w 47"/>
                <a:gd name="T21" fmla="*/ 23 h 44"/>
                <a:gd name="T22" fmla="*/ 24 w 47"/>
                <a:gd name="T23" fmla="*/ 3 h 44"/>
                <a:gd name="T24" fmla="*/ 44 w 47"/>
                <a:gd name="T25" fmla="*/ 23 h 44"/>
                <a:gd name="T26" fmla="*/ 35 w 47"/>
                <a:gd name="T27" fmla="*/ 41 h 44"/>
                <a:gd name="T28" fmla="*/ 34 w 47"/>
                <a:gd name="T29" fmla="*/ 43 h 44"/>
                <a:gd name="T30" fmla="*/ 36 w 47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" h="44">
                  <a:moveTo>
                    <a:pt x="36" y="44"/>
                  </a:moveTo>
                  <a:cubicBezTo>
                    <a:pt x="40" y="41"/>
                    <a:pt x="42" y="39"/>
                    <a:pt x="44" y="35"/>
                  </a:cubicBezTo>
                  <a:cubicBezTo>
                    <a:pt x="46" y="32"/>
                    <a:pt x="47" y="28"/>
                    <a:pt x="47" y="23"/>
                  </a:cubicBezTo>
                  <a:cubicBezTo>
                    <a:pt x="47" y="11"/>
                    <a:pt x="37" y="0"/>
                    <a:pt x="24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28"/>
                    <a:pt x="1" y="32"/>
                    <a:pt x="3" y="35"/>
                  </a:cubicBezTo>
                  <a:cubicBezTo>
                    <a:pt x="5" y="39"/>
                    <a:pt x="8" y="41"/>
                    <a:pt x="11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4"/>
                    <a:pt x="13" y="43"/>
                    <a:pt x="14" y="43"/>
                  </a:cubicBezTo>
                  <a:cubicBezTo>
                    <a:pt x="14" y="42"/>
                    <a:pt x="14" y="41"/>
                    <a:pt x="13" y="41"/>
                  </a:cubicBezTo>
                  <a:cubicBezTo>
                    <a:pt x="7" y="37"/>
                    <a:pt x="3" y="31"/>
                    <a:pt x="3" y="23"/>
                  </a:cubicBezTo>
                  <a:cubicBezTo>
                    <a:pt x="3" y="12"/>
                    <a:pt x="13" y="3"/>
                    <a:pt x="24" y="3"/>
                  </a:cubicBezTo>
                  <a:cubicBezTo>
                    <a:pt x="35" y="3"/>
                    <a:pt x="44" y="12"/>
                    <a:pt x="44" y="23"/>
                  </a:cubicBezTo>
                  <a:cubicBezTo>
                    <a:pt x="44" y="31"/>
                    <a:pt x="41" y="37"/>
                    <a:pt x="35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4"/>
                    <a:pt x="35" y="44"/>
                    <a:pt x="36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2" name="Freeform 113">
              <a:extLst>
                <a:ext uri="{FF2B5EF4-FFF2-40B4-BE49-F238E27FC236}">
                  <a16:creationId xmlns:a16="http://schemas.microsoft.com/office/drawing/2014/main" id="{BD9197BE-7385-583D-9B9D-50B9FDAF6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038" y="1789113"/>
              <a:ext cx="85725" cy="79375"/>
            </a:xfrm>
            <a:custGeom>
              <a:avLst/>
              <a:gdLst>
                <a:gd name="T0" fmla="*/ 24 w 32"/>
                <a:gd name="T1" fmla="*/ 27 h 30"/>
                <a:gd name="T2" fmla="*/ 23 w 32"/>
                <a:gd name="T3" fmla="*/ 29 h 30"/>
                <a:gd name="T4" fmla="*/ 25 w 32"/>
                <a:gd name="T5" fmla="*/ 30 h 30"/>
                <a:gd name="T6" fmla="*/ 25 w 32"/>
                <a:gd name="T7" fmla="*/ 30 h 30"/>
                <a:gd name="T8" fmla="*/ 32 w 32"/>
                <a:gd name="T9" fmla="*/ 16 h 30"/>
                <a:gd name="T10" fmla="*/ 16 w 32"/>
                <a:gd name="T11" fmla="*/ 0 h 30"/>
                <a:gd name="T12" fmla="*/ 0 w 32"/>
                <a:gd name="T13" fmla="*/ 16 h 30"/>
                <a:gd name="T14" fmla="*/ 6 w 32"/>
                <a:gd name="T15" fmla="*/ 30 h 30"/>
                <a:gd name="T16" fmla="*/ 8 w 32"/>
                <a:gd name="T17" fmla="*/ 29 h 30"/>
                <a:gd name="T18" fmla="*/ 8 w 32"/>
                <a:gd name="T19" fmla="*/ 27 h 30"/>
                <a:gd name="T20" fmla="*/ 3 w 32"/>
                <a:gd name="T21" fmla="*/ 16 h 30"/>
                <a:gd name="T22" fmla="*/ 16 w 32"/>
                <a:gd name="T23" fmla="*/ 3 h 30"/>
                <a:gd name="T24" fmla="*/ 29 w 32"/>
                <a:gd name="T25" fmla="*/ 16 h 30"/>
                <a:gd name="T26" fmla="*/ 24 w 32"/>
                <a:gd name="T2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30">
                  <a:moveTo>
                    <a:pt x="24" y="27"/>
                  </a:moveTo>
                  <a:cubicBezTo>
                    <a:pt x="23" y="28"/>
                    <a:pt x="23" y="29"/>
                    <a:pt x="23" y="29"/>
                  </a:cubicBezTo>
                  <a:cubicBezTo>
                    <a:pt x="24" y="30"/>
                    <a:pt x="24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30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7" y="30"/>
                    <a:pt x="8" y="30"/>
                    <a:pt x="8" y="29"/>
                  </a:cubicBezTo>
                  <a:cubicBezTo>
                    <a:pt x="9" y="29"/>
                    <a:pt x="9" y="28"/>
                    <a:pt x="8" y="27"/>
                  </a:cubicBezTo>
                  <a:cubicBezTo>
                    <a:pt x="5" y="25"/>
                    <a:pt x="3" y="21"/>
                    <a:pt x="3" y="16"/>
                  </a:cubicBezTo>
                  <a:cubicBezTo>
                    <a:pt x="3" y="9"/>
                    <a:pt x="9" y="3"/>
                    <a:pt x="16" y="3"/>
                  </a:cubicBezTo>
                  <a:cubicBezTo>
                    <a:pt x="23" y="3"/>
                    <a:pt x="29" y="9"/>
                    <a:pt x="29" y="16"/>
                  </a:cubicBezTo>
                  <a:cubicBezTo>
                    <a:pt x="29" y="21"/>
                    <a:pt x="27" y="25"/>
                    <a:pt x="24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4" name="Group 89">
            <a:extLst>
              <a:ext uri="{FF2B5EF4-FFF2-40B4-BE49-F238E27FC236}">
                <a16:creationId xmlns:a16="http://schemas.microsoft.com/office/drawing/2014/main" id="{61E98B21-6DE2-ABB5-FFDF-E559F66A21A7}"/>
              </a:ext>
            </a:extLst>
          </p:cNvPr>
          <p:cNvGrpSpPr/>
          <p:nvPr/>
        </p:nvGrpSpPr>
        <p:grpSpPr>
          <a:xfrm flipH="1">
            <a:off x="7851282" y="1580928"/>
            <a:ext cx="261294" cy="333149"/>
            <a:chOff x="8474216" y="3760624"/>
            <a:chExt cx="348911" cy="465536"/>
          </a:xfrm>
          <a:solidFill>
            <a:srgbClr val="10253F"/>
          </a:solidFill>
        </p:grpSpPr>
        <p:sp>
          <p:nvSpPr>
            <p:cNvPr id="824" name="Freeform 379">
              <a:extLst>
                <a:ext uri="{FF2B5EF4-FFF2-40B4-BE49-F238E27FC236}">
                  <a16:creationId xmlns:a16="http://schemas.microsoft.com/office/drawing/2014/main" id="{68A6E051-F49A-2DB1-9DD6-74DEFBE1F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9395" y="4034356"/>
              <a:ext cx="38554" cy="121444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5" name="Freeform 380">
              <a:extLst>
                <a:ext uri="{FF2B5EF4-FFF2-40B4-BE49-F238E27FC236}">
                  <a16:creationId xmlns:a16="http://schemas.microsoft.com/office/drawing/2014/main" id="{D82E0485-2DE5-31D6-DDA5-20E768261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4216" y="3760624"/>
              <a:ext cx="348911" cy="262165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6" name="Freeform 381">
              <a:extLst>
                <a:ext uri="{FF2B5EF4-FFF2-40B4-BE49-F238E27FC236}">
                  <a16:creationId xmlns:a16="http://schemas.microsoft.com/office/drawing/2014/main" id="{96F1C1D0-1D97-82C6-A1A0-4589DF83D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469" y="4037247"/>
              <a:ext cx="72289" cy="72289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7" name="Freeform 382">
              <a:extLst>
                <a:ext uri="{FF2B5EF4-FFF2-40B4-BE49-F238E27FC236}">
                  <a16:creationId xmlns:a16="http://schemas.microsoft.com/office/drawing/2014/main" id="{C16DB96B-6CBF-4E1D-5814-CD8B67C5D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624" y="4037247"/>
              <a:ext cx="73252" cy="72289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8" name="Freeform 383">
              <a:extLst>
                <a:ext uri="{FF2B5EF4-FFF2-40B4-BE49-F238E27FC236}">
                  <a16:creationId xmlns:a16="http://schemas.microsoft.com/office/drawing/2014/main" id="{AB342A29-5212-2F4D-A01D-09635A73F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469" y="4166402"/>
              <a:ext cx="204335" cy="59758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45" name="Freeform 95">
            <a:extLst>
              <a:ext uri="{FF2B5EF4-FFF2-40B4-BE49-F238E27FC236}">
                <a16:creationId xmlns:a16="http://schemas.microsoft.com/office/drawing/2014/main" id="{26261791-0903-AB8B-846F-45A3B1A1868E}"/>
              </a:ext>
            </a:extLst>
          </p:cNvPr>
          <p:cNvSpPr>
            <a:spLocks/>
          </p:cNvSpPr>
          <p:nvPr/>
        </p:nvSpPr>
        <p:spPr bwMode="auto">
          <a:xfrm rot="21545399">
            <a:off x="7817810" y="1997173"/>
            <a:ext cx="328237" cy="309612"/>
          </a:xfrm>
          <a:custGeom>
            <a:avLst/>
            <a:gdLst>
              <a:gd name="T0" fmla="*/ 144 w 184"/>
              <a:gd name="T1" fmla="*/ 20 h 181"/>
              <a:gd name="T2" fmla="*/ 80 w 184"/>
              <a:gd name="T3" fmla="*/ 17 h 181"/>
              <a:gd name="T4" fmla="*/ 14 w 184"/>
              <a:gd name="T5" fmla="*/ 19 h 181"/>
              <a:gd name="T6" fmla="*/ 6 w 184"/>
              <a:gd name="T7" fmla="*/ 18 h 181"/>
              <a:gd name="T8" fmla="*/ 2 w 184"/>
              <a:gd name="T9" fmla="*/ 29 h 181"/>
              <a:gd name="T10" fmla="*/ 69 w 184"/>
              <a:gd name="T11" fmla="*/ 176 h 181"/>
              <a:gd name="T12" fmla="*/ 75 w 184"/>
              <a:gd name="T13" fmla="*/ 181 h 181"/>
              <a:gd name="T14" fmla="*/ 80 w 184"/>
              <a:gd name="T15" fmla="*/ 180 h 181"/>
              <a:gd name="T16" fmla="*/ 84 w 184"/>
              <a:gd name="T17" fmla="*/ 169 h 181"/>
              <a:gd name="T18" fmla="*/ 54 w 184"/>
              <a:gd name="T19" fmla="*/ 104 h 181"/>
              <a:gd name="T20" fmla="*/ 120 w 184"/>
              <a:gd name="T21" fmla="*/ 101 h 181"/>
              <a:gd name="T22" fmla="*/ 184 w 184"/>
              <a:gd name="T23" fmla="*/ 105 h 181"/>
              <a:gd name="T24" fmla="*/ 144 w 184"/>
              <a:gd name="T25" fmla="*/ 2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4" h="181">
                <a:moveTo>
                  <a:pt x="144" y="20"/>
                </a:moveTo>
                <a:cubicBezTo>
                  <a:pt x="144" y="20"/>
                  <a:pt x="111" y="32"/>
                  <a:pt x="80" y="17"/>
                </a:cubicBezTo>
                <a:cubicBezTo>
                  <a:pt x="47" y="0"/>
                  <a:pt x="31" y="3"/>
                  <a:pt x="14" y="19"/>
                </a:cubicBezTo>
                <a:cubicBezTo>
                  <a:pt x="12" y="18"/>
                  <a:pt x="9" y="17"/>
                  <a:pt x="6" y="18"/>
                </a:cubicBezTo>
                <a:cubicBezTo>
                  <a:pt x="2" y="20"/>
                  <a:pt x="0" y="25"/>
                  <a:pt x="2" y="29"/>
                </a:cubicBezTo>
                <a:cubicBezTo>
                  <a:pt x="69" y="176"/>
                  <a:pt x="69" y="176"/>
                  <a:pt x="69" y="176"/>
                </a:cubicBezTo>
                <a:cubicBezTo>
                  <a:pt x="70" y="179"/>
                  <a:pt x="73" y="180"/>
                  <a:pt x="75" y="181"/>
                </a:cubicBezTo>
                <a:cubicBezTo>
                  <a:pt x="77" y="181"/>
                  <a:pt x="78" y="181"/>
                  <a:pt x="80" y="180"/>
                </a:cubicBezTo>
                <a:cubicBezTo>
                  <a:pt x="84" y="178"/>
                  <a:pt x="86" y="173"/>
                  <a:pt x="84" y="169"/>
                </a:cubicBezTo>
                <a:cubicBezTo>
                  <a:pt x="54" y="104"/>
                  <a:pt x="54" y="104"/>
                  <a:pt x="54" y="104"/>
                </a:cubicBezTo>
                <a:cubicBezTo>
                  <a:pt x="71" y="88"/>
                  <a:pt x="87" y="85"/>
                  <a:pt x="120" y="101"/>
                </a:cubicBezTo>
                <a:cubicBezTo>
                  <a:pt x="150" y="116"/>
                  <a:pt x="184" y="105"/>
                  <a:pt x="184" y="105"/>
                </a:cubicBezTo>
                <a:lnTo>
                  <a:pt x="144" y="20"/>
                </a:ln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46" name="Group 24">
            <a:extLst>
              <a:ext uri="{FF2B5EF4-FFF2-40B4-BE49-F238E27FC236}">
                <a16:creationId xmlns:a16="http://schemas.microsoft.com/office/drawing/2014/main" id="{9C8DEF62-1C55-17B6-A280-E0C5E1BE2192}"/>
              </a:ext>
            </a:extLst>
          </p:cNvPr>
          <p:cNvGrpSpPr/>
          <p:nvPr/>
        </p:nvGrpSpPr>
        <p:grpSpPr>
          <a:xfrm>
            <a:off x="7102455" y="1441877"/>
            <a:ext cx="416518" cy="363321"/>
            <a:chOff x="5591176" y="4987925"/>
            <a:chExt cx="309563" cy="282575"/>
          </a:xfrm>
          <a:solidFill>
            <a:srgbClr val="10253F"/>
          </a:solidFill>
        </p:grpSpPr>
        <p:sp>
          <p:nvSpPr>
            <p:cNvPr id="821" name="Freeform 291">
              <a:extLst>
                <a:ext uri="{FF2B5EF4-FFF2-40B4-BE49-F238E27FC236}">
                  <a16:creationId xmlns:a16="http://schemas.microsoft.com/office/drawing/2014/main" id="{3D879DDC-3C56-F1FA-22B2-C7D1D0481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8488" y="4987925"/>
              <a:ext cx="46038" cy="95250"/>
            </a:xfrm>
            <a:custGeom>
              <a:avLst/>
              <a:gdLst>
                <a:gd name="T0" fmla="*/ 8 w 17"/>
                <a:gd name="T1" fmla="*/ 16 h 36"/>
                <a:gd name="T2" fmla="*/ 1 w 17"/>
                <a:gd name="T3" fmla="*/ 29 h 36"/>
                <a:gd name="T4" fmla="*/ 10 w 17"/>
                <a:gd name="T5" fmla="*/ 36 h 36"/>
                <a:gd name="T6" fmla="*/ 12 w 17"/>
                <a:gd name="T7" fmla="*/ 34 h 36"/>
                <a:gd name="T8" fmla="*/ 10 w 17"/>
                <a:gd name="T9" fmla="*/ 32 h 36"/>
                <a:gd name="T10" fmla="*/ 4 w 17"/>
                <a:gd name="T11" fmla="*/ 28 h 36"/>
                <a:gd name="T12" fmla="*/ 10 w 17"/>
                <a:gd name="T13" fmla="*/ 20 h 36"/>
                <a:gd name="T14" fmla="*/ 16 w 17"/>
                <a:gd name="T15" fmla="*/ 9 h 36"/>
                <a:gd name="T16" fmla="*/ 5 w 17"/>
                <a:gd name="T17" fmla="*/ 0 h 36"/>
                <a:gd name="T18" fmla="*/ 3 w 17"/>
                <a:gd name="T19" fmla="*/ 2 h 36"/>
                <a:gd name="T20" fmla="*/ 5 w 17"/>
                <a:gd name="T21" fmla="*/ 4 h 36"/>
                <a:gd name="T22" fmla="*/ 12 w 17"/>
                <a:gd name="T23" fmla="*/ 10 h 36"/>
                <a:gd name="T24" fmla="*/ 8 w 17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6">
                  <a:moveTo>
                    <a:pt x="8" y="16"/>
                  </a:moveTo>
                  <a:cubicBezTo>
                    <a:pt x="2" y="19"/>
                    <a:pt x="0" y="24"/>
                    <a:pt x="1" y="29"/>
                  </a:cubicBezTo>
                  <a:cubicBezTo>
                    <a:pt x="1" y="33"/>
                    <a:pt x="5" y="36"/>
                    <a:pt x="10" y="36"/>
                  </a:cubicBezTo>
                  <a:cubicBezTo>
                    <a:pt x="11" y="36"/>
                    <a:pt x="12" y="35"/>
                    <a:pt x="12" y="34"/>
                  </a:cubicBezTo>
                  <a:cubicBezTo>
                    <a:pt x="12" y="33"/>
                    <a:pt x="11" y="32"/>
                    <a:pt x="10" y="32"/>
                  </a:cubicBezTo>
                  <a:cubicBezTo>
                    <a:pt x="6" y="32"/>
                    <a:pt x="5" y="30"/>
                    <a:pt x="4" y="28"/>
                  </a:cubicBezTo>
                  <a:cubicBezTo>
                    <a:pt x="4" y="25"/>
                    <a:pt x="5" y="22"/>
                    <a:pt x="10" y="20"/>
                  </a:cubicBezTo>
                  <a:cubicBezTo>
                    <a:pt x="16" y="17"/>
                    <a:pt x="17" y="13"/>
                    <a:pt x="16" y="9"/>
                  </a:cubicBezTo>
                  <a:cubicBezTo>
                    <a:pt x="15" y="4"/>
                    <a:pt x="10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4" y="4"/>
                    <a:pt x="5" y="4"/>
                  </a:cubicBezTo>
                  <a:cubicBezTo>
                    <a:pt x="9" y="4"/>
                    <a:pt x="12" y="7"/>
                    <a:pt x="12" y="10"/>
                  </a:cubicBezTo>
                  <a:cubicBezTo>
                    <a:pt x="13" y="13"/>
                    <a:pt x="11" y="15"/>
                    <a:pt x="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2" name="Freeform 292">
              <a:extLst>
                <a:ext uri="{FF2B5EF4-FFF2-40B4-BE49-F238E27FC236}">
                  <a16:creationId xmlns:a16="http://schemas.microsoft.com/office/drawing/2014/main" id="{B145B62E-4152-4591-4EC9-A81B9694A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526" y="4987925"/>
              <a:ext cx="44450" cy="95250"/>
            </a:xfrm>
            <a:custGeom>
              <a:avLst/>
              <a:gdLst>
                <a:gd name="T0" fmla="*/ 9 w 17"/>
                <a:gd name="T1" fmla="*/ 16 h 36"/>
                <a:gd name="T2" fmla="*/ 1 w 17"/>
                <a:gd name="T3" fmla="*/ 29 h 36"/>
                <a:gd name="T4" fmla="*/ 10 w 17"/>
                <a:gd name="T5" fmla="*/ 36 h 36"/>
                <a:gd name="T6" fmla="*/ 12 w 17"/>
                <a:gd name="T7" fmla="*/ 34 h 36"/>
                <a:gd name="T8" fmla="*/ 10 w 17"/>
                <a:gd name="T9" fmla="*/ 32 h 36"/>
                <a:gd name="T10" fmla="*/ 5 w 17"/>
                <a:gd name="T11" fmla="*/ 28 h 36"/>
                <a:gd name="T12" fmla="*/ 10 w 17"/>
                <a:gd name="T13" fmla="*/ 20 h 36"/>
                <a:gd name="T14" fmla="*/ 17 w 17"/>
                <a:gd name="T15" fmla="*/ 9 h 36"/>
                <a:gd name="T16" fmla="*/ 5 w 17"/>
                <a:gd name="T17" fmla="*/ 0 h 36"/>
                <a:gd name="T18" fmla="*/ 3 w 17"/>
                <a:gd name="T19" fmla="*/ 2 h 36"/>
                <a:gd name="T20" fmla="*/ 5 w 17"/>
                <a:gd name="T21" fmla="*/ 4 h 36"/>
                <a:gd name="T22" fmla="*/ 13 w 17"/>
                <a:gd name="T23" fmla="*/ 10 h 36"/>
                <a:gd name="T24" fmla="*/ 9 w 17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6">
                  <a:moveTo>
                    <a:pt x="9" y="16"/>
                  </a:moveTo>
                  <a:cubicBezTo>
                    <a:pt x="2" y="19"/>
                    <a:pt x="0" y="24"/>
                    <a:pt x="1" y="29"/>
                  </a:cubicBezTo>
                  <a:cubicBezTo>
                    <a:pt x="2" y="33"/>
                    <a:pt x="6" y="36"/>
                    <a:pt x="10" y="36"/>
                  </a:cubicBezTo>
                  <a:cubicBezTo>
                    <a:pt x="11" y="36"/>
                    <a:pt x="12" y="35"/>
                    <a:pt x="12" y="34"/>
                  </a:cubicBezTo>
                  <a:cubicBezTo>
                    <a:pt x="12" y="33"/>
                    <a:pt x="11" y="32"/>
                    <a:pt x="10" y="32"/>
                  </a:cubicBezTo>
                  <a:cubicBezTo>
                    <a:pt x="7" y="32"/>
                    <a:pt x="5" y="30"/>
                    <a:pt x="5" y="28"/>
                  </a:cubicBezTo>
                  <a:cubicBezTo>
                    <a:pt x="4" y="25"/>
                    <a:pt x="6" y="22"/>
                    <a:pt x="10" y="20"/>
                  </a:cubicBezTo>
                  <a:cubicBezTo>
                    <a:pt x="16" y="17"/>
                    <a:pt x="17" y="13"/>
                    <a:pt x="17" y="9"/>
                  </a:cubicBezTo>
                  <a:cubicBezTo>
                    <a:pt x="16" y="4"/>
                    <a:pt x="11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4" y="4"/>
                    <a:pt x="5" y="4"/>
                  </a:cubicBezTo>
                  <a:cubicBezTo>
                    <a:pt x="9" y="4"/>
                    <a:pt x="12" y="7"/>
                    <a:pt x="13" y="10"/>
                  </a:cubicBezTo>
                  <a:cubicBezTo>
                    <a:pt x="13" y="13"/>
                    <a:pt x="12" y="15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3" name="Freeform 293">
              <a:extLst>
                <a:ext uri="{FF2B5EF4-FFF2-40B4-BE49-F238E27FC236}">
                  <a16:creationId xmlns:a16="http://schemas.microsoft.com/office/drawing/2014/main" id="{62385566-516E-2DDB-C856-B14484CF51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1176" y="5099050"/>
              <a:ext cx="309563" cy="171450"/>
            </a:xfrm>
            <a:custGeom>
              <a:avLst/>
              <a:gdLst>
                <a:gd name="T0" fmla="*/ 113 w 116"/>
                <a:gd name="T1" fmla="*/ 20 h 64"/>
                <a:gd name="T2" fmla="*/ 100 w 116"/>
                <a:gd name="T3" fmla="*/ 12 h 64"/>
                <a:gd name="T4" fmla="*/ 100 w 116"/>
                <a:gd name="T5" fmla="*/ 11 h 64"/>
                <a:gd name="T6" fmla="*/ 89 w 116"/>
                <a:gd name="T7" fmla="*/ 0 h 64"/>
                <a:gd name="T8" fmla="*/ 12 w 116"/>
                <a:gd name="T9" fmla="*/ 0 h 64"/>
                <a:gd name="T10" fmla="*/ 0 w 116"/>
                <a:gd name="T11" fmla="*/ 11 h 64"/>
                <a:gd name="T12" fmla="*/ 0 w 116"/>
                <a:gd name="T13" fmla="*/ 22 h 64"/>
                <a:gd name="T14" fmla="*/ 50 w 116"/>
                <a:gd name="T15" fmla="*/ 64 h 64"/>
                <a:gd name="T16" fmla="*/ 89 w 116"/>
                <a:gd name="T17" fmla="*/ 48 h 64"/>
                <a:gd name="T18" fmla="*/ 94 w 116"/>
                <a:gd name="T19" fmla="*/ 48 h 64"/>
                <a:gd name="T20" fmla="*/ 110 w 116"/>
                <a:gd name="T21" fmla="*/ 41 h 64"/>
                <a:gd name="T22" fmla="*/ 113 w 116"/>
                <a:gd name="T23" fmla="*/ 20 h 64"/>
                <a:gd name="T24" fmla="*/ 50 w 116"/>
                <a:gd name="T25" fmla="*/ 56 h 64"/>
                <a:gd name="T26" fmla="*/ 8 w 116"/>
                <a:gd name="T27" fmla="*/ 22 h 64"/>
                <a:gd name="T28" fmla="*/ 8 w 116"/>
                <a:gd name="T29" fmla="*/ 11 h 64"/>
                <a:gd name="T30" fmla="*/ 12 w 116"/>
                <a:gd name="T31" fmla="*/ 8 h 64"/>
                <a:gd name="T32" fmla="*/ 89 w 116"/>
                <a:gd name="T33" fmla="*/ 8 h 64"/>
                <a:gd name="T34" fmla="*/ 92 w 116"/>
                <a:gd name="T35" fmla="*/ 11 h 64"/>
                <a:gd name="T36" fmla="*/ 92 w 116"/>
                <a:gd name="T37" fmla="*/ 22 h 64"/>
                <a:gd name="T38" fmla="*/ 50 w 116"/>
                <a:gd name="T39" fmla="*/ 56 h 64"/>
                <a:gd name="T40" fmla="*/ 104 w 116"/>
                <a:gd name="T41" fmla="*/ 36 h 64"/>
                <a:gd name="T42" fmla="*/ 95 w 116"/>
                <a:gd name="T43" fmla="*/ 40 h 64"/>
                <a:gd name="T44" fmla="*/ 100 w 116"/>
                <a:gd name="T45" fmla="*/ 22 h 64"/>
                <a:gd name="T46" fmla="*/ 100 w 116"/>
                <a:gd name="T47" fmla="*/ 20 h 64"/>
                <a:gd name="T48" fmla="*/ 106 w 116"/>
                <a:gd name="T49" fmla="*/ 24 h 64"/>
                <a:gd name="T50" fmla="*/ 104 w 116"/>
                <a:gd name="T5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4">
                  <a:moveTo>
                    <a:pt x="113" y="20"/>
                  </a:moveTo>
                  <a:cubicBezTo>
                    <a:pt x="112" y="17"/>
                    <a:pt x="108" y="13"/>
                    <a:pt x="100" y="12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0" y="5"/>
                    <a:pt x="95" y="0"/>
                    <a:pt x="8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5"/>
                    <a:pt x="23" y="64"/>
                    <a:pt x="50" y="64"/>
                  </a:cubicBezTo>
                  <a:cubicBezTo>
                    <a:pt x="66" y="64"/>
                    <a:pt x="80" y="58"/>
                    <a:pt x="89" y="48"/>
                  </a:cubicBezTo>
                  <a:cubicBezTo>
                    <a:pt x="91" y="48"/>
                    <a:pt x="93" y="48"/>
                    <a:pt x="94" y="48"/>
                  </a:cubicBezTo>
                  <a:cubicBezTo>
                    <a:pt x="101" y="48"/>
                    <a:pt x="106" y="46"/>
                    <a:pt x="110" y="41"/>
                  </a:cubicBezTo>
                  <a:cubicBezTo>
                    <a:pt x="115" y="34"/>
                    <a:pt x="116" y="26"/>
                    <a:pt x="113" y="20"/>
                  </a:cubicBezTo>
                  <a:close/>
                  <a:moveTo>
                    <a:pt x="50" y="56"/>
                  </a:moveTo>
                  <a:cubicBezTo>
                    <a:pt x="27" y="56"/>
                    <a:pt x="8" y="41"/>
                    <a:pt x="8" y="2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91" y="8"/>
                    <a:pt x="92" y="10"/>
                    <a:pt x="92" y="1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41"/>
                    <a:pt x="73" y="56"/>
                    <a:pt x="50" y="56"/>
                  </a:cubicBezTo>
                  <a:close/>
                  <a:moveTo>
                    <a:pt x="104" y="36"/>
                  </a:moveTo>
                  <a:cubicBezTo>
                    <a:pt x="103" y="38"/>
                    <a:pt x="100" y="40"/>
                    <a:pt x="95" y="40"/>
                  </a:cubicBezTo>
                  <a:cubicBezTo>
                    <a:pt x="98" y="35"/>
                    <a:pt x="100" y="28"/>
                    <a:pt x="100" y="22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3" y="20"/>
                    <a:pt x="105" y="22"/>
                    <a:pt x="106" y="24"/>
                  </a:cubicBezTo>
                  <a:cubicBezTo>
                    <a:pt x="108" y="27"/>
                    <a:pt x="107" y="32"/>
                    <a:pt x="10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7" name="Group 48">
            <a:extLst>
              <a:ext uri="{FF2B5EF4-FFF2-40B4-BE49-F238E27FC236}">
                <a16:creationId xmlns:a16="http://schemas.microsoft.com/office/drawing/2014/main" id="{E537702A-17A4-9430-D849-27D1E6F2C009}"/>
              </a:ext>
            </a:extLst>
          </p:cNvPr>
          <p:cNvGrpSpPr/>
          <p:nvPr/>
        </p:nvGrpSpPr>
        <p:grpSpPr>
          <a:xfrm>
            <a:off x="5060846" y="2291596"/>
            <a:ext cx="411853" cy="393562"/>
            <a:chOff x="7716838" y="4857750"/>
            <a:chExt cx="569913" cy="569912"/>
          </a:xfrm>
          <a:solidFill>
            <a:srgbClr val="10253F"/>
          </a:solidFill>
        </p:grpSpPr>
        <p:sp>
          <p:nvSpPr>
            <p:cNvPr id="814" name="Freeform 5">
              <a:extLst>
                <a:ext uri="{FF2B5EF4-FFF2-40B4-BE49-F238E27FC236}">
                  <a16:creationId xmlns:a16="http://schemas.microsoft.com/office/drawing/2014/main" id="{AD175460-BDEC-028E-D009-D72335BD0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238750"/>
              <a:ext cx="382588" cy="188912"/>
            </a:xfrm>
            <a:custGeom>
              <a:avLst/>
              <a:gdLst>
                <a:gd name="T0" fmla="*/ 164 w 164"/>
                <a:gd name="T1" fmla="*/ 81 h 81"/>
                <a:gd name="T2" fmla="*/ 0 w 164"/>
                <a:gd name="T3" fmla="*/ 81 h 81"/>
                <a:gd name="T4" fmla="*/ 0 w 164"/>
                <a:gd name="T5" fmla="*/ 59 h 81"/>
                <a:gd name="T6" fmla="*/ 20 w 164"/>
                <a:gd name="T7" fmla="*/ 32 h 81"/>
                <a:gd name="T8" fmla="*/ 56 w 164"/>
                <a:gd name="T9" fmla="*/ 19 h 81"/>
                <a:gd name="T10" fmla="*/ 56 w 164"/>
                <a:gd name="T11" fmla="*/ 2 h 81"/>
                <a:gd name="T12" fmla="*/ 68 w 164"/>
                <a:gd name="T13" fmla="*/ 2 h 81"/>
                <a:gd name="T14" fmla="*/ 68 w 164"/>
                <a:gd name="T15" fmla="*/ 27 h 81"/>
                <a:gd name="T16" fmla="*/ 24 w 164"/>
                <a:gd name="T17" fmla="*/ 43 h 81"/>
                <a:gd name="T18" fmla="*/ 12 w 164"/>
                <a:gd name="T19" fmla="*/ 59 h 81"/>
                <a:gd name="T20" fmla="*/ 12 w 164"/>
                <a:gd name="T21" fmla="*/ 69 h 81"/>
                <a:gd name="T22" fmla="*/ 152 w 164"/>
                <a:gd name="T23" fmla="*/ 69 h 81"/>
                <a:gd name="T24" fmla="*/ 152 w 164"/>
                <a:gd name="T25" fmla="*/ 59 h 81"/>
                <a:gd name="T26" fmla="*/ 140 w 164"/>
                <a:gd name="T27" fmla="*/ 43 h 81"/>
                <a:gd name="T28" fmla="*/ 96 w 164"/>
                <a:gd name="T29" fmla="*/ 27 h 81"/>
                <a:gd name="T30" fmla="*/ 96 w 164"/>
                <a:gd name="T31" fmla="*/ 0 h 81"/>
                <a:gd name="T32" fmla="*/ 108 w 164"/>
                <a:gd name="T33" fmla="*/ 0 h 81"/>
                <a:gd name="T34" fmla="*/ 108 w 164"/>
                <a:gd name="T35" fmla="*/ 19 h 81"/>
                <a:gd name="T36" fmla="*/ 144 w 164"/>
                <a:gd name="T37" fmla="*/ 32 h 81"/>
                <a:gd name="T38" fmla="*/ 164 w 164"/>
                <a:gd name="T39" fmla="*/ 59 h 81"/>
                <a:gd name="T40" fmla="*/ 164 w 164"/>
                <a:gd name="T4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81">
                  <a:moveTo>
                    <a:pt x="164" y="81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6"/>
                    <a:pt x="8" y="36"/>
                    <a:pt x="20" y="32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6" y="46"/>
                    <a:pt x="12" y="52"/>
                    <a:pt x="12" y="5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52" y="59"/>
                    <a:pt x="152" y="59"/>
                    <a:pt x="152" y="59"/>
                  </a:cubicBezTo>
                  <a:cubicBezTo>
                    <a:pt x="152" y="52"/>
                    <a:pt x="147" y="46"/>
                    <a:pt x="140" y="43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56" y="36"/>
                    <a:pt x="164" y="47"/>
                    <a:pt x="164" y="59"/>
                  </a:cubicBezTo>
                  <a:lnTo>
                    <a:pt x="16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5" name="Freeform 6">
              <a:extLst>
                <a:ext uri="{FF2B5EF4-FFF2-40B4-BE49-F238E27FC236}">
                  <a16:creationId xmlns:a16="http://schemas.microsoft.com/office/drawing/2014/main" id="{8D694F2F-D8CC-0F76-430F-CA567B713C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9388" y="5019675"/>
              <a:ext cx="211138" cy="249237"/>
            </a:xfrm>
            <a:custGeom>
              <a:avLst/>
              <a:gdLst>
                <a:gd name="T0" fmla="*/ 46 w 91"/>
                <a:gd name="T1" fmla="*/ 107 h 107"/>
                <a:gd name="T2" fmla="*/ 0 w 91"/>
                <a:gd name="T3" fmla="*/ 53 h 107"/>
                <a:gd name="T4" fmla="*/ 46 w 91"/>
                <a:gd name="T5" fmla="*/ 0 h 107"/>
                <a:gd name="T6" fmla="*/ 91 w 91"/>
                <a:gd name="T7" fmla="*/ 53 h 107"/>
                <a:gd name="T8" fmla="*/ 46 w 91"/>
                <a:gd name="T9" fmla="*/ 107 h 107"/>
                <a:gd name="T10" fmla="*/ 46 w 91"/>
                <a:gd name="T11" fmla="*/ 12 h 107"/>
                <a:gd name="T12" fmla="*/ 12 w 91"/>
                <a:gd name="T13" fmla="*/ 53 h 107"/>
                <a:gd name="T14" fmla="*/ 46 w 91"/>
                <a:gd name="T15" fmla="*/ 95 h 107"/>
                <a:gd name="T16" fmla="*/ 79 w 91"/>
                <a:gd name="T17" fmla="*/ 53 h 107"/>
                <a:gd name="T18" fmla="*/ 46 w 91"/>
                <a:gd name="T19" fmla="*/ 1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07">
                  <a:moveTo>
                    <a:pt x="46" y="107"/>
                  </a:moveTo>
                  <a:cubicBezTo>
                    <a:pt x="20" y="107"/>
                    <a:pt x="0" y="83"/>
                    <a:pt x="0" y="53"/>
                  </a:cubicBezTo>
                  <a:cubicBezTo>
                    <a:pt x="0" y="24"/>
                    <a:pt x="20" y="0"/>
                    <a:pt x="46" y="0"/>
                  </a:cubicBezTo>
                  <a:cubicBezTo>
                    <a:pt x="71" y="0"/>
                    <a:pt x="91" y="24"/>
                    <a:pt x="91" y="53"/>
                  </a:cubicBezTo>
                  <a:cubicBezTo>
                    <a:pt x="91" y="83"/>
                    <a:pt x="71" y="107"/>
                    <a:pt x="46" y="107"/>
                  </a:cubicBezTo>
                  <a:close/>
                  <a:moveTo>
                    <a:pt x="46" y="12"/>
                  </a:moveTo>
                  <a:cubicBezTo>
                    <a:pt x="27" y="12"/>
                    <a:pt x="12" y="30"/>
                    <a:pt x="12" y="53"/>
                  </a:cubicBezTo>
                  <a:cubicBezTo>
                    <a:pt x="12" y="76"/>
                    <a:pt x="27" y="95"/>
                    <a:pt x="46" y="95"/>
                  </a:cubicBezTo>
                  <a:cubicBezTo>
                    <a:pt x="64" y="95"/>
                    <a:pt x="79" y="76"/>
                    <a:pt x="79" y="53"/>
                  </a:cubicBezTo>
                  <a:cubicBezTo>
                    <a:pt x="79" y="30"/>
                    <a:pt x="64" y="12"/>
                    <a:pt x="4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6" name="Freeform 7">
              <a:extLst>
                <a:ext uri="{FF2B5EF4-FFF2-40B4-BE49-F238E27FC236}">
                  <a16:creationId xmlns:a16="http://schemas.microsoft.com/office/drawing/2014/main" id="{6DE2CDAE-4350-BB49-9B25-CEE7E3D6F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913" y="5068888"/>
              <a:ext cx="190500" cy="80962"/>
            </a:xfrm>
            <a:custGeom>
              <a:avLst/>
              <a:gdLst>
                <a:gd name="T0" fmla="*/ 71 w 82"/>
                <a:gd name="T1" fmla="*/ 35 h 35"/>
                <a:gd name="T2" fmla="*/ 47 w 82"/>
                <a:gd name="T3" fmla="*/ 23 h 35"/>
                <a:gd name="T4" fmla="*/ 18 w 82"/>
                <a:gd name="T5" fmla="*/ 34 h 35"/>
                <a:gd name="T6" fmla="*/ 0 w 82"/>
                <a:gd name="T7" fmla="*/ 30 h 35"/>
                <a:gd name="T8" fmla="*/ 5 w 82"/>
                <a:gd name="T9" fmla="*/ 19 h 35"/>
                <a:gd name="T10" fmla="*/ 18 w 82"/>
                <a:gd name="T11" fmla="*/ 22 h 35"/>
                <a:gd name="T12" fmla="*/ 42 w 82"/>
                <a:gd name="T13" fmla="*/ 10 h 35"/>
                <a:gd name="T14" fmla="*/ 48 w 82"/>
                <a:gd name="T15" fmla="*/ 0 h 35"/>
                <a:gd name="T16" fmla="*/ 53 w 82"/>
                <a:gd name="T17" fmla="*/ 10 h 35"/>
                <a:gd name="T18" fmla="*/ 76 w 82"/>
                <a:gd name="T19" fmla="*/ 22 h 35"/>
                <a:gd name="T20" fmla="*/ 79 w 82"/>
                <a:gd name="T21" fmla="*/ 22 h 35"/>
                <a:gd name="T22" fmla="*/ 81 w 82"/>
                <a:gd name="T23" fmla="*/ 22 h 35"/>
                <a:gd name="T24" fmla="*/ 82 w 82"/>
                <a:gd name="T25" fmla="*/ 34 h 35"/>
                <a:gd name="T26" fmla="*/ 80 w 82"/>
                <a:gd name="T27" fmla="*/ 34 h 35"/>
                <a:gd name="T28" fmla="*/ 79 w 82"/>
                <a:gd name="T29" fmla="*/ 34 h 35"/>
                <a:gd name="T30" fmla="*/ 71 w 82"/>
                <a:gd name="T3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35">
                  <a:moveTo>
                    <a:pt x="71" y="35"/>
                  </a:moveTo>
                  <a:cubicBezTo>
                    <a:pt x="61" y="35"/>
                    <a:pt x="54" y="31"/>
                    <a:pt x="47" y="23"/>
                  </a:cubicBezTo>
                  <a:cubicBezTo>
                    <a:pt x="40" y="30"/>
                    <a:pt x="28" y="34"/>
                    <a:pt x="18" y="34"/>
                  </a:cubicBezTo>
                  <a:cubicBezTo>
                    <a:pt x="11" y="34"/>
                    <a:pt x="5" y="33"/>
                    <a:pt x="0" y="3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9" y="21"/>
                    <a:pt x="13" y="22"/>
                    <a:pt x="18" y="22"/>
                  </a:cubicBezTo>
                  <a:cubicBezTo>
                    <a:pt x="27" y="22"/>
                    <a:pt x="39" y="17"/>
                    <a:pt x="42" y="1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9" y="21"/>
                    <a:pt x="66" y="25"/>
                    <a:pt x="76" y="22"/>
                  </a:cubicBezTo>
                  <a:cubicBezTo>
                    <a:pt x="77" y="22"/>
                    <a:pt x="78" y="22"/>
                    <a:pt x="79" y="22"/>
                  </a:cubicBezTo>
                  <a:cubicBezTo>
                    <a:pt x="80" y="22"/>
                    <a:pt x="80" y="22"/>
                    <a:pt x="81" y="22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1" y="34"/>
                    <a:pt x="81" y="34"/>
                    <a:pt x="80" y="34"/>
                  </a:cubicBezTo>
                  <a:cubicBezTo>
                    <a:pt x="80" y="34"/>
                    <a:pt x="79" y="34"/>
                    <a:pt x="79" y="34"/>
                  </a:cubicBezTo>
                  <a:cubicBezTo>
                    <a:pt x="76" y="35"/>
                    <a:pt x="73" y="35"/>
                    <a:pt x="7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7" name="Freeform 8">
              <a:extLst>
                <a:ext uri="{FF2B5EF4-FFF2-40B4-BE49-F238E27FC236}">
                  <a16:creationId xmlns:a16="http://schemas.microsoft.com/office/drawing/2014/main" id="{3BCC6ADB-12E3-CA0A-FDF0-BE655BAE5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4163" y="4857750"/>
              <a:ext cx="382588" cy="350837"/>
            </a:xfrm>
            <a:custGeom>
              <a:avLst/>
              <a:gdLst>
                <a:gd name="T0" fmla="*/ 117 w 241"/>
                <a:gd name="T1" fmla="*/ 221 h 221"/>
                <a:gd name="T2" fmla="*/ 117 w 241"/>
                <a:gd name="T3" fmla="*/ 147 h 221"/>
                <a:gd name="T4" fmla="*/ 97 w 241"/>
                <a:gd name="T5" fmla="*/ 147 h 221"/>
                <a:gd name="T6" fmla="*/ 97 w 241"/>
                <a:gd name="T7" fmla="*/ 130 h 221"/>
                <a:gd name="T8" fmla="*/ 135 w 241"/>
                <a:gd name="T9" fmla="*/ 130 h 221"/>
                <a:gd name="T10" fmla="*/ 135 w 241"/>
                <a:gd name="T11" fmla="*/ 174 h 221"/>
                <a:gd name="T12" fmla="*/ 175 w 241"/>
                <a:gd name="T13" fmla="*/ 130 h 221"/>
                <a:gd name="T14" fmla="*/ 223 w 241"/>
                <a:gd name="T15" fmla="*/ 130 h 221"/>
                <a:gd name="T16" fmla="*/ 223 w 241"/>
                <a:gd name="T17" fmla="*/ 18 h 221"/>
                <a:gd name="T18" fmla="*/ 17 w 241"/>
                <a:gd name="T19" fmla="*/ 18 h 221"/>
                <a:gd name="T20" fmla="*/ 17 w 241"/>
                <a:gd name="T21" fmla="*/ 68 h 221"/>
                <a:gd name="T22" fmla="*/ 0 w 241"/>
                <a:gd name="T23" fmla="*/ 68 h 221"/>
                <a:gd name="T24" fmla="*/ 0 w 241"/>
                <a:gd name="T25" fmla="*/ 0 h 221"/>
                <a:gd name="T26" fmla="*/ 241 w 241"/>
                <a:gd name="T27" fmla="*/ 0 h 221"/>
                <a:gd name="T28" fmla="*/ 241 w 241"/>
                <a:gd name="T29" fmla="*/ 147 h 221"/>
                <a:gd name="T30" fmla="*/ 183 w 241"/>
                <a:gd name="T31" fmla="*/ 147 h 221"/>
                <a:gd name="T32" fmla="*/ 117 w 241"/>
                <a:gd name="T33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221">
                  <a:moveTo>
                    <a:pt x="117" y="221"/>
                  </a:moveTo>
                  <a:lnTo>
                    <a:pt x="117" y="147"/>
                  </a:lnTo>
                  <a:lnTo>
                    <a:pt x="97" y="147"/>
                  </a:lnTo>
                  <a:lnTo>
                    <a:pt x="97" y="130"/>
                  </a:lnTo>
                  <a:lnTo>
                    <a:pt x="135" y="130"/>
                  </a:lnTo>
                  <a:lnTo>
                    <a:pt x="135" y="174"/>
                  </a:lnTo>
                  <a:lnTo>
                    <a:pt x="175" y="130"/>
                  </a:lnTo>
                  <a:lnTo>
                    <a:pt x="223" y="130"/>
                  </a:lnTo>
                  <a:lnTo>
                    <a:pt x="223" y="18"/>
                  </a:lnTo>
                  <a:lnTo>
                    <a:pt x="17" y="18"/>
                  </a:lnTo>
                  <a:lnTo>
                    <a:pt x="17" y="68"/>
                  </a:lnTo>
                  <a:lnTo>
                    <a:pt x="0" y="68"/>
                  </a:lnTo>
                  <a:lnTo>
                    <a:pt x="0" y="0"/>
                  </a:lnTo>
                  <a:lnTo>
                    <a:pt x="241" y="0"/>
                  </a:lnTo>
                  <a:lnTo>
                    <a:pt x="241" y="147"/>
                  </a:lnTo>
                  <a:lnTo>
                    <a:pt x="183" y="147"/>
                  </a:lnTo>
                  <a:lnTo>
                    <a:pt x="117" y="2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8" name="Freeform 9">
              <a:extLst>
                <a:ext uri="{FF2B5EF4-FFF2-40B4-BE49-F238E27FC236}">
                  <a16:creationId xmlns:a16="http://schemas.microsoft.com/office/drawing/2014/main" id="{717D700E-3AD5-B876-4737-E94AB5333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63" y="4965700"/>
              <a:ext cx="25400" cy="25400"/>
            </a:xfrm>
            <a:custGeom>
              <a:avLst/>
              <a:gdLst>
                <a:gd name="T0" fmla="*/ 16 w 16"/>
                <a:gd name="T1" fmla="*/ 0 h 16"/>
                <a:gd name="T2" fmla="*/ 0 w 16"/>
                <a:gd name="T3" fmla="*/ 0 h 16"/>
                <a:gd name="T4" fmla="*/ 0 w 16"/>
                <a:gd name="T5" fmla="*/ 16 h 16"/>
                <a:gd name="T6" fmla="*/ 16 w 16"/>
                <a:gd name="T7" fmla="*/ 16 h 16"/>
                <a:gd name="T8" fmla="*/ 16 w 16"/>
                <a:gd name="T9" fmla="*/ 0 h 16"/>
                <a:gd name="T10" fmla="*/ 16 w 1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9" name="Freeform 10">
              <a:extLst>
                <a:ext uri="{FF2B5EF4-FFF2-40B4-BE49-F238E27FC236}">
                  <a16:creationId xmlns:a16="http://schemas.microsoft.com/office/drawing/2014/main" id="{3B793133-2F84-5201-4C8F-0C4ABE1C1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663" y="4965700"/>
              <a:ext cx="25400" cy="25400"/>
            </a:xfrm>
            <a:custGeom>
              <a:avLst/>
              <a:gdLst>
                <a:gd name="T0" fmla="*/ 16 w 16"/>
                <a:gd name="T1" fmla="*/ 0 h 16"/>
                <a:gd name="T2" fmla="*/ 0 w 16"/>
                <a:gd name="T3" fmla="*/ 0 h 16"/>
                <a:gd name="T4" fmla="*/ 0 w 16"/>
                <a:gd name="T5" fmla="*/ 16 h 16"/>
                <a:gd name="T6" fmla="*/ 16 w 16"/>
                <a:gd name="T7" fmla="*/ 16 h 16"/>
                <a:gd name="T8" fmla="*/ 16 w 16"/>
                <a:gd name="T9" fmla="*/ 0 h 16"/>
                <a:gd name="T10" fmla="*/ 16 w 1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0" name="Freeform 11">
              <a:extLst>
                <a:ext uri="{FF2B5EF4-FFF2-40B4-BE49-F238E27FC236}">
                  <a16:creationId xmlns:a16="http://schemas.microsoft.com/office/drawing/2014/main" id="{ADCFF86D-67D9-CD9E-3691-E0B94900D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4965700"/>
              <a:ext cx="25400" cy="25400"/>
            </a:xfrm>
            <a:custGeom>
              <a:avLst/>
              <a:gdLst>
                <a:gd name="T0" fmla="*/ 16 w 16"/>
                <a:gd name="T1" fmla="*/ 0 h 16"/>
                <a:gd name="T2" fmla="*/ 0 w 16"/>
                <a:gd name="T3" fmla="*/ 0 h 16"/>
                <a:gd name="T4" fmla="*/ 0 w 16"/>
                <a:gd name="T5" fmla="*/ 16 h 16"/>
                <a:gd name="T6" fmla="*/ 16 w 16"/>
                <a:gd name="T7" fmla="*/ 16 h 16"/>
                <a:gd name="T8" fmla="*/ 16 w 16"/>
                <a:gd name="T9" fmla="*/ 0 h 16"/>
                <a:gd name="T10" fmla="*/ 16 w 1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8" name="Group 17">
            <a:extLst>
              <a:ext uri="{FF2B5EF4-FFF2-40B4-BE49-F238E27FC236}">
                <a16:creationId xmlns:a16="http://schemas.microsoft.com/office/drawing/2014/main" id="{1F434F3D-425D-08D9-1B9A-219832017983}"/>
              </a:ext>
            </a:extLst>
          </p:cNvPr>
          <p:cNvGrpSpPr/>
          <p:nvPr/>
        </p:nvGrpSpPr>
        <p:grpSpPr>
          <a:xfrm flipH="1">
            <a:off x="8468087" y="1069081"/>
            <a:ext cx="569233" cy="373705"/>
            <a:chOff x="950913" y="2233613"/>
            <a:chExt cx="2262188" cy="1554162"/>
          </a:xfrm>
          <a:solidFill>
            <a:srgbClr val="10253F"/>
          </a:solidFill>
          <a:effectLst/>
        </p:grpSpPr>
        <p:sp>
          <p:nvSpPr>
            <p:cNvPr id="804" name="Freeform 5">
              <a:extLst>
                <a:ext uri="{FF2B5EF4-FFF2-40B4-BE49-F238E27FC236}">
                  <a16:creationId xmlns:a16="http://schemas.microsoft.com/office/drawing/2014/main" id="{ADE574AB-DE53-02FD-2A4D-0A11E9E83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438" y="2925763"/>
              <a:ext cx="601663" cy="862012"/>
            </a:xfrm>
            <a:custGeom>
              <a:avLst/>
              <a:gdLst>
                <a:gd name="T0" fmla="*/ 135 w 333"/>
                <a:gd name="T1" fmla="*/ 444 h 476"/>
                <a:gd name="T2" fmla="*/ 168 w 333"/>
                <a:gd name="T3" fmla="*/ 476 h 476"/>
                <a:gd name="T4" fmla="*/ 200 w 333"/>
                <a:gd name="T5" fmla="*/ 444 h 476"/>
                <a:gd name="T6" fmla="*/ 179 w 333"/>
                <a:gd name="T7" fmla="*/ 413 h 476"/>
                <a:gd name="T8" fmla="*/ 183 w 333"/>
                <a:gd name="T9" fmla="*/ 368 h 476"/>
                <a:gd name="T10" fmla="*/ 267 w 333"/>
                <a:gd name="T11" fmla="*/ 388 h 476"/>
                <a:gd name="T12" fmla="*/ 285 w 333"/>
                <a:gd name="T13" fmla="*/ 400 h 476"/>
                <a:gd name="T14" fmla="*/ 287 w 333"/>
                <a:gd name="T15" fmla="*/ 402 h 476"/>
                <a:gd name="T16" fmla="*/ 287 w 333"/>
                <a:gd name="T17" fmla="*/ 415 h 476"/>
                <a:gd name="T18" fmla="*/ 268 w 333"/>
                <a:gd name="T19" fmla="*/ 444 h 476"/>
                <a:gd name="T20" fmla="*/ 301 w 333"/>
                <a:gd name="T21" fmla="*/ 476 h 476"/>
                <a:gd name="T22" fmla="*/ 333 w 333"/>
                <a:gd name="T23" fmla="*/ 444 h 476"/>
                <a:gd name="T24" fmla="*/ 311 w 333"/>
                <a:gd name="T25" fmla="*/ 413 h 476"/>
                <a:gd name="T26" fmla="*/ 311 w 333"/>
                <a:gd name="T27" fmla="*/ 395 h 476"/>
                <a:gd name="T28" fmla="*/ 309 w 333"/>
                <a:gd name="T29" fmla="*/ 392 h 476"/>
                <a:gd name="T30" fmla="*/ 186 w 333"/>
                <a:gd name="T31" fmla="*/ 344 h 476"/>
                <a:gd name="T32" fmla="*/ 190 w 333"/>
                <a:gd name="T33" fmla="*/ 296 h 476"/>
                <a:gd name="T34" fmla="*/ 284 w 333"/>
                <a:gd name="T35" fmla="*/ 296 h 476"/>
                <a:gd name="T36" fmla="*/ 314 w 333"/>
                <a:gd name="T37" fmla="*/ 268 h 476"/>
                <a:gd name="T38" fmla="*/ 328 w 333"/>
                <a:gd name="T39" fmla="*/ 33 h 476"/>
                <a:gd name="T40" fmla="*/ 300 w 333"/>
                <a:gd name="T41" fmla="*/ 1 h 476"/>
                <a:gd name="T42" fmla="*/ 268 w 333"/>
                <a:gd name="T43" fmla="*/ 29 h 476"/>
                <a:gd name="T44" fmla="*/ 268 w 333"/>
                <a:gd name="T45" fmla="*/ 29 h 476"/>
                <a:gd name="T46" fmla="*/ 256 w 333"/>
                <a:gd name="T47" fmla="*/ 236 h 476"/>
                <a:gd name="T48" fmla="*/ 48 w 333"/>
                <a:gd name="T49" fmla="*/ 236 h 476"/>
                <a:gd name="T50" fmla="*/ 18 w 333"/>
                <a:gd name="T51" fmla="*/ 266 h 476"/>
                <a:gd name="T52" fmla="*/ 48 w 333"/>
                <a:gd name="T53" fmla="*/ 296 h 476"/>
                <a:gd name="T54" fmla="*/ 141 w 333"/>
                <a:gd name="T55" fmla="*/ 296 h 476"/>
                <a:gd name="T56" fmla="*/ 146 w 333"/>
                <a:gd name="T57" fmla="*/ 344 h 476"/>
                <a:gd name="T58" fmla="*/ 23 w 333"/>
                <a:gd name="T59" fmla="*/ 392 h 476"/>
                <a:gd name="T60" fmla="*/ 21 w 333"/>
                <a:gd name="T61" fmla="*/ 395 h 476"/>
                <a:gd name="T62" fmla="*/ 21 w 333"/>
                <a:gd name="T63" fmla="*/ 413 h 476"/>
                <a:gd name="T64" fmla="*/ 0 w 333"/>
                <a:gd name="T65" fmla="*/ 444 h 476"/>
                <a:gd name="T66" fmla="*/ 32 w 333"/>
                <a:gd name="T67" fmla="*/ 476 h 476"/>
                <a:gd name="T68" fmla="*/ 64 w 333"/>
                <a:gd name="T69" fmla="*/ 444 h 476"/>
                <a:gd name="T70" fmla="*/ 45 w 333"/>
                <a:gd name="T71" fmla="*/ 414 h 476"/>
                <a:gd name="T72" fmla="*/ 45 w 333"/>
                <a:gd name="T73" fmla="*/ 402 h 476"/>
                <a:gd name="T74" fmla="*/ 148 w 333"/>
                <a:gd name="T75" fmla="*/ 368 h 476"/>
                <a:gd name="T76" fmla="*/ 153 w 333"/>
                <a:gd name="T77" fmla="*/ 415 h 476"/>
                <a:gd name="T78" fmla="*/ 135 w 333"/>
                <a:gd name="T79" fmla="*/ 444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3" h="476">
                  <a:moveTo>
                    <a:pt x="135" y="444"/>
                  </a:moveTo>
                  <a:cubicBezTo>
                    <a:pt x="135" y="462"/>
                    <a:pt x="150" y="476"/>
                    <a:pt x="168" y="476"/>
                  </a:cubicBezTo>
                  <a:cubicBezTo>
                    <a:pt x="186" y="476"/>
                    <a:pt x="200" y="462"/>
                    <a:pt x="200" y="444"/>
                  </a:cubicBezTo>
                  <a:cubicBezTo>
                    <a:pt x="200" y="430"/>
                    <a:pt x="191" y="418"/>
                    <a:pt x="179" y="413"/>
                  </a:cubicBezTo>
                  <a:cubicBezTo>
                    <a:pt x="183" y="368"/>
                    <a:pt x="183" y="368"/>
                    <a:pt x="183" y="368"/>
                  </a:cubicBezTo>
                  <a:cubicBezTo>
                    <a:pt x="225" y="370"/>
                    <a:pt x="251" y="379"/>
                    <a:pt x="267" y="388"/>
                  </a:cubicBezTo>
                  <a:cubicBezTo>
                    <a:pt x="276" y="392"/>
                    <a:pt x="281" y="397"/>
                    <a:pt x="285" y="400"/>
                  </a:cubicBezTo>
                  <a:cubicBezTo>
                    <a:pt x="285" y="401"/>
                    <a:pt x="286" y="402"/>
                    <a:pt x="287" y="402"/>
                  </a:cubicBezTo>
                  <a:cubicBezTo>
                    <a:pt x="287" y="415"/>
                    <a:pt x="287" y="415"/>
                    <a:pt x="287" y="415"/>
                  </a:cubicBezTo>
                  <a:cubicBezTo>
                    <a:pt x="276" y="420"/>
                    <a:pt x="268" y="431"/>
                    <a:pt x="268" y="444"/>
                  </a:cubicBezTo>
                  <a:cubicBezTo>
                    <a:pt x="268" y="462"/>
                    <a:pt x="283" y="476"/>
                    <a:pt x="301" y="476"/>
                  </a:cubicBezTo>
                  <a:cubicBezTo>
                    <a:pt x="319" y="476"/>
                    <a:pt x="333" y="462"/>
                    <a:pt x="333" y="444"/>
                  </a:cubicBezTo>
                  <a:cubicBezTo>
                    <a:pt x="333" y="429"/>
                    <a:pt x="324" y="417"/>
                    <a:pt x="311" y="413"/>
                  </a:cubicBezTo>
                  <a:cubicBezTo>
                    <a:pt x="311" y="395"/>
                    <a:pt x="311" y="395"/>
                    <a:pt x="311" y="395"/>
                  </a:cubicBezTo>
                  <a:cubicBezTo>
                    <a:pt x="309" y="392"/>
                    <a:pt x="309" y="392"/>
                    <a:pt x="309" y="392"/>
                  </a:cubicBezTo>
                  <a:cubicBezTo>
                    <a:pt x="307" y="389"/>
                    <a:pt x="280" y="349"/>
                    <a:pt x="186" y="344"/>
                  </a:cubicBezTo>
                  <a:cubicBezTo>
                    <a:pt x="190" y="296"/>
                    <a:pt x="190" y="296"/>
                    <a:pt x="190" y="296"/>
                  </a:cubicBezTo>
                  <a:cubicBezTo>
                    <a:pt x="284" y="296"/>
                    <a:pt x="284" y="296"/>
                    <a:pt x="284" y="296"/>
                  </a:cubicBezTo>
                  <a:cubicBezTo>
                    <a:pt x="300" y="296"/>
                    <a:pt x="313" y="283"/>
                    <a:pt x="314" y="268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9" y="16"/>
                    <a:pt x="317" y="2"/>
                    <a:pt x="300" y="1"/>
                  </a:cubicBezTo>
                  <a:cubicBezTo>
                    <a:pt x="284" y="0"/>
                    <a:pt x="269" y="13"/>
                    <a:pt x="268" y="29"/>
                  </a:cubicBezTo>
                  <a:cubicBezTo>
                    <a:pt x="268" y="29"/>
                    <a:pt x="268" y="29"/>
                    <a:pt x="268" y="29"/>
                  </a:cubicBezTo>
                  <a:cubicBezTo>
                    <a:pt x="256" y="236"/>
                    <a:pt x="256" y="236"/>
                    <a:pt x="256" y="236"/>
                  </a:cubicBezTo>
                  <a:cubicBezTo>
                    <a:pt x="48" y="236"/>
                    <a:pt x="48" y="236"/>
                    <a:pt x="48" y="236"/>
                  </a:cubicBezTo>
                  <a:cubicBezTo>
                    <a:pt x="32" y="236"/>
                    <a:pt x="18" y="249"/>
                    <a:pt x="18" y="266"/>
                  </a:cubicBezTo>
                  <a:cubicBezTo>
                    <a:pt x="18" y="282"/>
                    <a:pt x="32" y="296"/>
                    <a:pt x="48" y="296"/>
                  </a:cubicBezTo>
                  <a:cubicBezTo>
                    <a:pt x="141" y="296"/>
                    <a:pt x="141" y="296"/>
                    <a:pt x="141" y="296"/>
                  </a:cubicBezTo>
                  <a:cubicBezTo>
                    <a:pt x="146" y="344"/>
                    <a:pt x="146" y="344"/>
                    <a:pt x="146" y="344"/>
                  </a:cubicBezTo>
                  <a:cubicBezTo>
                    <a:pt x="51" y="349"/>
                    <a:pt x="24" y="389"/>
                    <a:pt x="23" y="392"/>
                  </a:cubicBezTo>
                  <a:cubicBezTo>
                    <a:pt x="21" y="395"/>
                    <a:pt x="21" y="395"/>
                    <a:pt x="21" y="395"/>
                  </a:cubicBezTo>
                  <a:cubicBezTo>
                    <a:pt x="21" y="413"/>
                    <a:pt x="21" y="413"/>
                    <a:pt x="21" y="413"/>
                  </a:cubicBezTo>
                  <a:cubicBezTo>
                    <a:pt x="8" y="418"/>
                    <a:pt x="0" y="430"/>
                    <a:pt x="0" y="444"/>
                  </a:cubicBezTo>
                  <a:cubicBezTo>
                    <a:pt x="0" y="462"/>
                    <a:pt x="14" y="476"/>
                    <a:pt x="32" y="476"/>
                  </a:cubicBezTo>
                  <a:cubicBezTo>
                    <a:pt x="50" y="476"/>
                    <a:pt x="64" y="462"/>
                    <a:pt x="64" y="444"/>
                  </a:cubicBezTo>
                  <a:cubicBezTo>
                    <a:pt x="64" y="430"/>
                    <a:pt x="56" y="419"/>
                    <a:pt x="45" y="414"/>
                  </a:cubicBezTo>
                  <a:cubicBezTo>
                    <a:pt x="45" y="402"/>
                    <a:pt x="45" y="402"/>
                    <a:pt x="45" y="402"/>
                  </a:cubicBezTo>
                  <a:cubicBezTo>
                    <a:pt x="51" y="395"/>
                    <a:pt x="77" y="372"/>
                    <a:pt x="148" y="368"/>
                  </a:cubicBezTo>
                  <a:cubicBezTo>
                    <a:pt x="153" y="415"/>
                    <a:pt x="153" y="415"/>
                    <a:pt x="153" y="415"/>
                  </a:cubicBezTo>
                  <a:cubicBezTo>
                    <a:pt x="142" y="420"/>
                    <a:pt x="135" y="431"/>
                    <a:pt x="135" y="4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5" name="Freeform 6">
              <a:extLst>
                <a:ext uri="{FF2B5EF4-FFF2-40B4-BE49-F238E27FC236}">
                  <a16:creationId xmlns:a16="http://schemas.microsoft.com/office/drawing/2014/main" id="{ECEF9B5F-DEC6-FDA2-26E1-D6BC72DD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200" y="2233613"/>
              <a:ext cx="338138" cy="338137"/>
            </a:xfrm>
            <a:custGeom>
              <a:avLst/>
              <a:gdLst>
                <a:gd name="T0" fmla="*/ 183 w 187"/>
                <a:gd name="T1" fmla="*/ 100 h 187"/>
                <a:gd name="T2" fmla="*/ 100 w 187"/>
                <a:gd name="T3" fmla="*/ 4 h 187"/>
                <a:gd name="T4" fmla="*/ 3 w 187"/>
                <a:gd name="T5" fmla="*/ 86 h 187"/>
                <a:gd name="T6" fmla="*/ 86 w 187"/>
                <a:gd name="T7" fmla="*/ 183 h 187"/>
                <a:gd name="T8" fmla="*/ 183 w 187"/>
                <a:gd name="T9" fmla="*/ 10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183" y="100"/>
                  </a:moveTo>
                  <a:cubicBezTo>
                    <a:pt x="187" y="51"/>
                    <a:pt x="150" y="7"/>
                    <a:pt x="100" y="4"/>
                  </a:cubicBezTo>
                  <a:cubicBezTo>
                    <a:pt x="50" y="0"/>
                    <a:pt x="7" y="37"/>
                    <a:pt x="3" y="86"/>
                  </a:cubicBezTo>
                  <a:cubicBezTo>
                    <a:pt x="0" y="136"/>
                    <a:pt x="37" y="179"/>
                    <a:pt x="86" y="183"/>
                  </a:cubicBezTo>
                  <a:cubicBezTo>
                    <a:pt x="136" y="187"/>
                    <a:pt x="179" y="150"/>
                    <a:pt x="183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6" name="Freeform 7">
              <a:extLst>
                <a:ext uri="{FF2B5EF4-FFF2-40B4-BE49-F238E27FC236}">
                  <a16:creationId xmlns:a16="http://schemas.microsoft.com/office/drawing/2014/main" id="{81A22AB9-93E8-0FC8-4C13-5C29A6935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5200" y="2571750"/>
              <a:ext cx="835025" cy="1184275"/>
            </a:xfrm>
            <a:custGeom>
              <a:avLst/>
              <a:gdLst>
                <a:gd name="T0" fmla="*/ 365 w 462"/>
                <a:gd name="T1" fmla="*/ 404 h 654"/>
                <a:gd name="T2" fmla="*/ 420 w 462"/>
                <a:gd name="T3" fmla="*/ 343 h 654"/>
                <a:gd name="T4" fmla="*/ 458 w 462"/>
                <a:gd name="T5" fmla="*/ 106 h 654"/>
                <a:gd name="T6" fmla="*/ 364 w 462"/>
                <a:gd name="T7" fmla="*/ 12 h 654"/>
                <a:gd name="T8" fmla="*/ 312 w 462"/>
                <a:gd name="T9" fmla="*/ 57 h 654"/>
                <a:gd name="T10" fmla="*/ 244 w 462"/>
                <a:gd name="T11" fmla="*/ 204 h 654"/>
                <a:gd name="T12" fmla="*/ 251 w 462"/>
                <a:gd name="T13" fmla="*/ 233 h 654"/>
                <a:gd name="T14" fmla="*/ 257 w 462"/>
                <a:gd name="T15" fmla="*/ 228 h 654"/>
                <a:gd name="T16" fmla="*/ 283 w 462"/>
                <a:gd name="T17" fmla="*/ 201 h 654"/>
                <a:gd name="T18" fmla="*/ 299 w 462"/>
                <a:gd name="T19" fmla="*/ 133 h 654"/>
                <a:gd name="T20" fmla="*/ 296 w 462"/>
                <a:gd name="T21" fmla="*/ 182 h 654"/>
                <a:gd name="T22" fmla="*/ 304 w 462"/>
                <a:gd name="T23" fmla="*/ 169 h 654"/>
                <a:gd name="T24" fmla="*/ 337 w 462"/>
                <a:gd name="T25" fmla="*/ 76 h 654"/>
                <a:gd name="T26" fmla="*/ 376 w 462"/>
                <a:gd name="T27" fmla="*/ 42 h 654"/>
                <a:gd name="T28" fmla="*/ 383 w 462"/>
                <a:gd name="T29" fmla="*/ 43 h 654"/>
                <a:gd name="T30" fmla="*/ 409 w 462"/>
                <a:gd name="T31" fmla="*/ 59 h 654"/>
                <a:gd name="T32" fmla="*/ 416 w 462"/>
                <a:gd name="T33" fmla="*/ 89 h 654"/>
                <a:gd name="T34" fmla="*/ 396 w 462"/>
                <a:gd name="T35" fmla="*/ 160 h 654"/>
                <a:gd name="T36" fmla="*/ 312 w 462"/>
                <a:gd name="T37" fmla="*/ 287 h 654"/>
                <a:gd name="T38" fmla="*/ 197 w 462"/>
                <a:gd name="T39" fmla="*/ 338 h 654"/>
                <a:gd name="T40" fmla="*/ 192 w 462"/>
                <a:gd name="T41" fmla="*/ 339 h 654"/>
                <a:gd name="T42" fmla="*/ 155 w 462"/>
                <a:gd name="T43" fmla="*/ 313 h 654"/>
                <a:gd name="T44" fmla="*/ 148 w 462"/>
                <a:gd name="T45" fmla="*/ 313 h 654"/>
                <a:gd name="T46" fmla="*/ 102 w 462"/>
                <a:gd name="T47" fmla="*/ 345 h 654"/>
                <a:gd name="T48" fmla="*/ 10 w 462"/>
                <a:gd name="T49" fmla="*/ 586 h 654"/>
                <a:gd name="T50" fmla="*/ 39 w 462"/>
                <a:gd name="T51" fmla="*/ 651 h 654"/>
                <a:gd name="T52" fmla="*/ 56 w 462"/>
                <a:gd name="T53" fmla="*/ 654 h 654"/>
                <a:gd name="T54" fmla="*/ 103 w 462"/>
                <a:gd name="T55" fmla="*/ 622 h 654"/>
                <a:gd name="T56" fmla="*/ 183 w 462"/>
                <a:gd name="T57" fmla="*/ 412 h 654"/>
                <a:gd name="T58" fmla="*/ 337 w 462"/>
                <a:gd name="T59" fmla="*/ 412 h 654"/>
                <a:gd name="T60" fmla="*/ 365 w 462"/>
                <a:gd name="T61" fmla="*/ 40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654">
                  <a:moveTo>
                    <a:pt x="365" y="404"/>
                  </a:moveTo>
                  <a:cubicBezTo>
                    <a:pt x="387" y="394"/>
                    <a:pt x="408" y="373"/>
                    <a:pt x="420" y="343"/>
                  </a:cubicBezTo>
                  <a:cubicBezTo>
                    <a:pt x="449" y="267"/>
                    <a:pt x="462" y="187"/>
                    <a:pt x="458" y="106"/>
                  </a:cubicBezTo>
                  <a:cubicBezTo>
                    <a:pt x="455" y="41"/>
                    <a:pt x="406" y="0"/>
                    <a:pt x="364" y="12"/>
                  </a:cubicBezTo>
                  <a:cubicBezTo>
                    <a:pt x="341" y="19"/>
                    <a:pt x="323" y="36"/>
                    <a:pt x="312" y="57"/>
                  </a:cubicBezTo>
                  <a:cubicBezTo>
                    <a:pt x="287" y="95"/>
                    <a:pt x="256" y="165"/>
                    <a:pt x="244" y="204"/>
                  </a:cubicBezTo>
                  <a:cubicBezTo>
                    <a:pt x="246" y="214"/>
                    <a:pt x="248" y="224"/>
                    <a:pt x="251" y="233"/>
                  </a:cubicBezTo>
                  <a:cubicBezTo>
                    <a:pt x="253" y="232"/>
                    <a:pt x="255" y="230"/>
                    <a:pt x="257" y="228"/>
                  </a:cubicBezTo>
                  <a:cubicBezTo>
                    <a:pt x="266" y="221"/>
                    <a:pt x="275" y="211"/>
                    <a:pt x="283" y="201"/>
                  </a:cubicBezTo>
                  <a:cubicBezTo>
                    <a:pt x="287" y="178"/>
                    <a:pt x="292" y="155"/>
                    <a:pt x="299" y="133"/>
                  </a:cubicBezTo>
                  <a:cubicBezTo>
                    <a:pt x="299" y="150"/>
                    <a:pt x="298" y="166"/>
                    <a:pt x="296" y="182"/>
                  </a:cubicBezTo>
                  <a:cubicBezTo>
                    <a:pt x="299" y="178"/>
                    <a:pt x="301" y="174"/>
                    <a:pt x="304" y="169"/>
                  </a:cubicBezTo>
                  <a:cubicBezTo>
                    <a:pt x="329" y="124"/>
                    <a:pt x="337" y="77"/>
                    <a:pt x="337" y="76"/>
                  </a:cubicBezTo>
                  <a:cubicBezTo>
                    <a:pt x="340" y="57"/>
                    <a:pt x="357" y="42"/>
                    <a:pt x="376" y="42"/>
                  </a:cubicBezTo>
                  <a:cubicBezTo>
                    <a:pt x="379" y="42"/>
                    <a:pt x="381" y="43"/>
                    <a:pt x="383" y="43"/>
                  </a:cubicBezTo>
                  <a:cubicBezTo>
                    <a:pt x="393" y="45"/>
                    <a:pt x="403" y="50"/>
                    <a:pt x="409" y="59"/>
                  </a:cubicBezTo>
                  <a:cubicBezTo>
                    <a:pt x="415" y="68"/>
                    <a:pt x="418" y="78"/>
                    <a:pt x="416" y="89"/>
                  </a:cubicBezTo>
                  <a:cubicBezTo>
                    <a:pt x="415" y="97"/>
                    <a:pt x="409" y="125"/>
                    <a:pt x="396" y="160"/>
                  </a:cubicBezTo>
                  <a:cubicBezTo>
                    <a:pt x="375" y="214"/>
                    <a:pt x="347" y="256"/>
                    <a:pt x="312" y="287"/>
                  </a:cubicBezTo>
                  <a:cubicBezTo>
                    <a:pt x="279" y="316"/>
                    <a:pt x="239" y="333"/>
                    <a:pt x="197" y="338"/>
                  </a:cubicBezTo>
                  <a:cubicBezTo>
                    <a:pt x="196" y="339"/>
                    <a:pt x="194" y="339"/>
                    <a:pt x="192" y="339"/>
                  </a:cubicBezTo>
                  <a:cubicBezTo>
                    <a:pt x="175" y="339"/>
                    <a:pt x="161" y="328"/>
                    <a:pt x="155" y="313"/>
                  </a:cubicBezTo>
                  <a:cubicBezTo>
                    <a:pt x="148" y="313"/>
                    <a:pt x="148" y="313"/>
                    <a:pt x="148" y="313"/>
                  </a:cubicBezTo>
                  <a:cubicBezTo>
                    <a:pt x="128" y="313"/>
                    <a:pt x="109" y="325"/>
                    <a:pt x="102" y="345"/>
                  </a:cubicBezTo>
                  <a:cubicBezTo>
                    <a:pt x="10" y="586"/>
                    <a:pt x="10" y="586"/>
                    <a:pt x="10" y="586"/>
                  </a:cubicBezTo>
                  <a:cubicBezTo>
                    <a:pt x="0" y="612"/>
                    <a:pt x="13" y="641"/>
                    <a:pt x="39" y="651"/>
                  </a:cubicBezTo>
                  <a:cubicBezTo>
                    <a:pt x="45" y="653"/>
                    <a:pt x="51" y="654"/>
                    <a:pt x="56" y="654"/>
                  </a:cubicBezTo>
                  <a:cubicBezTo>
                    <a:pt x="77" y="654"/>
                    <a:pt x="96" y="642"/>
                    <a:pt x="103" y="622"/>
                  </a:cubicBezTo>
                  <a:cubicBezTo>
                    <a:pt x="183" y="412"/>
                    <a:pt x="183" y="412"/>
                    <a:pt x="183" y="412"/>
                  </a:cubicBezTo>
                  <a:cubicBezTo>
                    <a:pt x="337" y="412"/>
                    <a:pt x="337" y="412"/>
                    <a:pt x="337" y="412"/>
                  </a:cubicBezTo>
                  <a:cubicBezTo>
                    <a:pt x="347" y="412"/>
                    <a:pt x="357" y="409"/>
                    <a:pt x="365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7" name="Freeform 8">
              <a:extLst>
                <a:ext uri="{FF2B5EF4-FFF2-40B4-BE49-F238E27FC236}">
                  <a16:creationId xmlns:a16="http://schemas.microsoft.com/office/drawing/2014/main" id="{C09525D9-0007-96C7-F8F6-BF0554744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913" y="2925763"/>
              <a:ext cx="603250" cy="862012"/>
            </a:xfrm>
            <a:custGeom>
              <a:avLst/>
              <a:gdLst>
                <a:gd name="T0" fmla="*/ 24 w 334"/>
                <a:gd name="T1" fmla="*/ 392 h 476"/>
                <a:gd name="T2" fmla="*/ 22 w 334"/>
                <a:gd name="T3" fmla="*/ 395 h 476"/>
                <a:gd name="T4" fmla="*/ 22 w 334"/>
                <a:gd name="T5" fmla="*/ 413 h 476"/>
                <a:gd name="T6" fmla="*/ 0 w 334"/>
                <a:gd name="T7" fmla="*/ 444 h 476"/>
                <a:gd name="T8" fmla="*/ 32 w 334"/>
                <a:gd name="T9" fmla="*/ 476 h 476"/>
                <a:gd name="T10" fmla="*/ 65 w 334"/>
                <a:gd name="T11" fmla="*/ 444 h 476"/>
                <a:gd name="T12" fmla="*/ 47 w 334"/>
                <a:gd name="T13" fmla="*/ 415 h 476"/>
                <a:gd name="T14" fmla="*/ 47 w 334"/>
                <a:gd name="T15" fmla="*/ 402 h 476"/>
                <a:gd name="T16" fmla="*/ 150 w 334"/>
                <a:gd name="T17" fmla="*/ 368 h 476"/>
                <a:gd name="T18" fmla="*/ 154 w 334"/>
                <a:gd name="T19" fmla="*/ 413 h 476"/>
                <a:gd name="T20" fmla="*/ 133 w 334"/>
                <a:gd name="T21" fmla="*/ 444 h 476"/>
                <a:gd name="T22" fmla="*/ 165 w 334"/>
                <a:gd name="T23" fmla="*/ 476 h 476"/>
                <a:gd name="T24" fmla="*/ 198 w 334"/>
                <a:gd name="T25" fmla="*/ 444 h 476"/>
                <a:gd name="T26" fmla="*/ 180 w 334"/>
                <a:gd name="T27" fmla="*/ 415 h 476"/>
                <a:gd name="T28" fmla="*/ 185 w 334"/>
                <a:gd name="T29" fmla="*/ 368 h 476"/>
                <a:gd name="T30" fmla="*/ 268 w 334"/>
                <a:gd name="T31" fmla="*/ 388 h 476"/>
                <a:gd name="T32" fmla="*/ 286 w 334"/>
                <a:gd name="T33" fmla="*/ 400 h 476"/>
                <a:gd name="T34" fmla="*/ 288 w 334"/>
                <a:gd name="T35" fmla="*/ 402 h 476"/>
                <a:gd name="T36" fmla="*/ 288 w 334"/>
                <a:gd name="T37" fmla="*/ 414 h 476"/>
                <a:gd name="T38" fmla="*/ 269 w 334"/>
                <a:gd name="T39" fmla="*/ 444 h 476"/>
                <a:gd name="T40" fmla="*/ 301 w 334"/>
                <a:gd name="T41" fmla="*/ 476 h 476"/>
                <a:gd name="T42" fmla="*/ 334 w 334"/>
                <a:gd name="T43" fmla="*/ 444 h 476"/>
                <a:gd name="T44" fmla="*/ 312 w 334"/>
                <a:gd name="T45" fmla="*/ 413 h 476"/>
                <a:gd name="T46" fmla="*/ 312 w 334"/>
                <a:gd name="T47" fmla="*/ 395 h 476"/>
                <a:gd name="T48" fmla="*/ 310 w 334"/>
                <a:gd name="T49" fmla="*/ 392 h 476"/>
                <a:gd name="T50" fmla="*/ 187 w 334"/>
                <a:gd name="T51" fmla="*/ 344 h 476"/>
                <a:gd name="T52" fmla="*/ 192 w 334"/>
                <a:gd name="T53" fmla="*/ 296 h 476"/>
                <a:gd name="T54" fmla="*/ 285 w 334"/>
                <a:gd name="T55" fmla="*/ 296 h 476"/>
                <a:gd name="T56" fmla="*/ 315 w 334"/>
                <a:gd name="T57" fmla="*/ 266 h 476"/>
                <a:gd name="T58" fmla="*/ 285 w 334"/>
                <a:gd name="T59" fmla="*/ 236 h 476"/>
                <a:gd name="T60" fmla="*/ 77 w 334"/>
                <a:gd name="T61" fmla="*/ 236 h 476"/>
                <a:gd name="T62" fmla="*/ 65 w 334"/>
                <a:gd name="T63" fmla="*/ 29 h 476"/>
                <a:gd name="T64" fmla="*/ 33 w 334"/>
                <a:gd name="T65" fmla="*/ 1 h 476"/>
                <a:gd name="T66" fmla="*/ 5 w 334"/>
                <a:gd name="T67" fmla="*/ 33 h 476"/>
                <a:gd name="T68" fmla="*/ 5 w 334"/>
                <a:gd name="T69" fmla="*/ 33 h 476"/>
                <a:gd name="T70" fmla="*/ 19 w 334"/>
                <a:gd name="T71" fmla="*/ 268 h 476"/>
                <a:gd name="T72" fmla="*/ 49 w 334"/>
                <a:gd name="T73" fmla="*/ 296 h 476"/>
                <a:gd name="T74" fmla="*/ 143 w 334"/>
                <a:gd name="T75" fmla="*/ 296 h 476"/>
                <a:gd name="T76" fmla="*/ 147 w 334"/>
                <a:gd name="T77" fmla="*/ 344 h 476"/>
                <a:gd name="T78" fmla="*/ 24 w 334"/>
                <a:gd name="T79" fmla="*/ 392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4" h="476">
                  <a:moveTo>
                    <a:pt x="24" y="392"/>
                  </a:moveTo>
                  <a:cubicBezTo>
                    <a:pt x="22" y="395"/>
                    <a:pt x="22" y="395"/>
                    <a:pt x="22" y="395"/>
                  </a:cubicBezTo>
                  <a:cubicBezTo>
                    <a:pt x="22" y="413"/>
                    <a:pt x="22" y="413"/>
                    <a:pt x="22" y="413"/>
                  </a:cubicBezTo>
                  <a:cubicBezTo>
                    <a:pt x="9" y="417"/>
                    <a:pt x="0" y="429"/>
                    <a:pt x="0" y="444"/>
                  </a:cubicBezTo>
                  <a:cubicBezTo>
                    <a:pt x="0" y="462"/>
                    <a:pt x="14" y="476"/>
                    <a:pt x="32" y="476"/>
                  </a:cubicBezTo>
                  <a:cubicBezTo>
                    <a:pt x="50" y="476"/>
                    <a:pt x="65" y="462"/>
                    <a:pt x="65" y="444"/>
                  </a:cubicBezTo>
                  <a:cubicBezTo>
                    <a:pt x="65" y="431"/>
                    <a:pt x="57" y="420"/>
                    <a:pt x="47" y="415"/>
                  </a:cubicBezTo>
                  <a:cubicBezTo>
                    <a:pt x="47" y="402"/>
                    <a:pt x="47" y="402"/>
                    <a:pt x="47" y="402"/>
                  </a:cubicBezTo>
                  <a:cubicBezTo>
                    <a:pt x="53" y="395"/>
                    <a:pt x="78" y="372"/>
                    <a:pt x="150" y="368"/>
                  </a:cubicBezTo>
                  <a:cubicBezTo>
                    <a:pt x="154" y="413"/>
                    <a:pt x="154" y="413"/>
                    <a:pt x="154" y="413"/>
                  </a:cubicBezTo>
                  <a:cubicBezTo>
                    <a:pt x="142" y="418"/>
                    <a:pt x="133" y="430"/>
                    <a:pt x="133" y="444"/>
                  </a:cubicBezTo>
                  <a:cubicBezTo>
                    <a:pt x="133" y="462"/>
                    <a:pt x="147" y="476"/>
                    <a:pt x="165" y="476"/>
                  </a:cubicBezTo>
                  <a:cubicBezTo>
                    <a:pt x="183" y="476"/>
                    <a:pt x="198" y="462"/>
                    <a:pt x="198" y="444"/>
                  </a:cubicBezTo>
                  <a:cubicBezTo>
                    <a:pt x="198" y="431"/>
                    <a:pt x="191" y="420"/>
                    <a:pt x="180" y="415"/>
                  </a:cubicBezTo>
                  <a:cubicBezTo>
                    <a:pt x="185" y="368"/>
                    <a:pt x="185" y="368"/>
                    <a:pt x="185" y="368"/>
                  </a:cubicBezTo>
                  <a:cubicBezTo>
                    <a:pt x="227" y="370"/>
                    <a:pt x="253" y="379"/>
                    <a:pt x="268" y="388"/>
                  </a:cubicBezTo>
                  <a:cubicBezTo>
                    <a:pt x="277" y="392"/>
                    <a:pt x="283" y="397"/>
                    <a:pt x="286" y="400"/>
                  </a:cubicBezTo>
                  <a:cubicBezTo>
                    <a:pt x="287" y="401"/>
                    <a:pt x="288" y="402"/>
                    <a:pt x="288" y="402"/>
                  </a:cubicBezTo>
                  <a:cubicBezTo>
                    <a:pt x="288" y="414"/>
                    <a:pt x="288" y="414"/>
                    <a:pt x="288" y="414"/>
                  </a:cubicBezTo>
                  <a:cubicBezTo>
                    <a:pt x="277" y="419"/>
                    <a:pt x="269" y="430"/>
                    <a:pt x="269" y="444"/>
                  </a:cubicBezTo>
                  <a:cubicBezTo>
                    <a:pt x="269" y="462"/>
                    <a:pt x="283" y="476"/>
                    <a:pt x="301" y="476"/>
                  </a:cubicBezTo>
                  <a:cubicBezTo>
                    <a:pt x="319" y="476"/>
                    <a:pt x="334" y="462"/>
                    <a:pt x="334" y="444"/>
                  </a:cubicBezTo>
                  <a:cubicBezTo>
                    <a:pt x="334" y="430"/>
                    <a:pt x="325" y="418"/>
                    <a:pt x="312" y="413"/>
                  </a:cubicBezTo>
                  <a:cubicBezTo>
                    <a:pt x="312" y="395"/>
                    <a:pt x="312" y="395"/>
                    <a:pt x="312" y="395"/>
                  </a:cubicBezTo>
                  <a:cubicBezTo>
                    <a:pt x="310" y="392"/>
                    <a:pt x="310" y="392"/>
                    <a:pt x="310" y="392"/>
                  </a:cubicBezTo>
                  <a:cubicBezTo>
                    <a:pt x="309" y="389"/>
                    <a:pt x="282" y="349"/>
                    <a:pt x="187" y="344"/>
                  </a:cubicBezTo>
                  <a:cubicBezTo>
                    <a:pt x="192" y="296"/>
                    <a:pt x="192" y="296"/>
                    <a:pt x="192" y="296"/>
                  </a:cubicBezTo>
                  <a:cubicBezTo>
                    <a:pt x="285" y="296"/>
                    <a:pt x="285" y="296"/>
                    <a:pt x="285" y="296"/>
                  </a:cubicBezTo>
                  <a:cubicBezTo>
                    <a:pt x="301" y="296"/>
                    <a:pt x="315" y="282"/>
                    <a:pt x="315" y="266"/>
                  </a:cubicBezTo>
                  <a:cubicBezTo>
                    <a:pt x="315" y="249"/>
                    <a:pt x="301" y="236"/>
                    <a:pt x="285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13"/>
                    <a:pt x="50" y="0"/>
                    <a:pt x="33" y="1"/>
                  </a:cubicBezTo>
                  <a:cubicBezTo>
                    <a:pt x="16" y="2"/>
                    <a:pt x="4" y="16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9" y="268"/>
                    <a:pt x="19" y="268"/>
                    <a:pt x="19" y="268"/>
                  </a:cubicBezTo>
                  <a:cubicBezTo>
                    <a:pt x="20" y="283"/>
                    <a:pt x="33" y="296"/>
                    <a:pt x="49" y="296"/>
                  </a:cubicBezTo>
                  <a:cubicBezTo>
                    <a:pt x="143" y="296"/>
                    <a:pt x="143" y="296"/>
                    <a:pt x="143" y="296"/>
                  </a:cubicBezTo>
                  <a:cubicBezTo>
                    <a:pt x="147" y="344"/>
                    <a:pt x="147" y="344"/>
                    <a:pt x="147" y="344"/>
                  </a:cubicBezTo>
                  <a:cubicBezTo>
                    <a:pt x="53" y="349"/>
                    <a:pt x="26" y="389"/>
                    <a:pt x="24" y="3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8" name="Freeform 9">
              <a:extLst>
                <a:ext uri="{FF2B5EF4-FFF2-40B4-BE49-F238E27FC236}">
                  <a16:creationId xmlns:a16="http://schemas.microsoft.com/office/drawing/2014/main" id="{363AE6C5-DEE2-9E17-F70C-C1C05899B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2252663"/>
              <a:ext cx="325438" cy="325437"/>
            </a:xfrm>
            <a:custGeom>
              <a:avLst/>
              <a:gdLst>
                <a:gd name="T0" fmla="*/ 90 w 180"/>
                <a:gd name="T1" fmla="*/ 180 h 180"/>
                <a:gd name="T2" fmla="*/ 180 w 180"/>
                <a:gd name="T3" fmla="*/ 90 h 180"/>
                <a:gd name="T4" fmla="*/ 90 w 180"/>
                <a:gd name="T5" fmla="*/ 0 h 180"/>
                <a:gd name="T6" fmla="*/ 0 w 180"/>
                <a:gd name="T7" fmla="*/ 90 h 180"/>
                <a:gd name="T8" fmla="*/ 90 w 180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139" y="180"/>
                    <a:pt x="180" y="140"/>
                    <a:pt x="180" y="90"/>
                  </a:cubicBezTo>
                  <a:cubicBezTo>
                    <a:pt x="180" y="40"/>
                    <a:pt x="140" y="0"/>
                    <a:pt x="90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39"/>
                    <a:pt x="40" y="180"/>
                    <a:pt x="9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9" name="Freeform 10">
              <a:extLst>
                <a:ext uri="{FF2B5EF4-FFF2-40B4-BE49-F238E27FC236}">
                  <a16:creationId xmlns:a16="http://schemas.microsoft.com/office/drawing/2014/main" id="{9216370C-049B-5214-9934-DCC9F8C4B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613" y="2563813"/>
              <a:ext cx="749300" cy="1173162"/>
            </a:xfrm>
            <a:custGeom>
              <a:avLst/>
              <a:gdLst>
                <a:gd name="T0" fmla="*/ 145 w 415"/>
                <a:gd name="T1" fmla="*/ 131 h 648"/>
                <a:gd name="T2" fmla="*/ 145 w 415"/>
                <a:gd name="T3" fmla="*/ 131 h 648"/>
                <a:gd name="T4" fmla="*/ 81 w 415"/>
                <a:gd name="T5" fmla="*/ 123 h 648"/>
                <a:gd name="T6" fmla="*/ 58 w 415"/>
                <a:gd name="T7" fmla="*/ 103 h 648"/>
                <a:gd name="T8" fmla="*/ 56 w 415"/>
                <a:gd name="T9" fmla="*/ 72 h 648"/>
                <a:gd name="T10" fmla="*/ 94 w 415"/>
                <a:gd name="T11" fmla="*/ 45 h 648"/>
                <a:gd name="T12" fmla="*/ 107 w 415"/>
                <a:gd name="T13" fmla="*/ 47 h 648"/>
                <a:gd name="T14" fmla="*/ 108 w 415"/>
                <a:gd name="T15" fmla="*/ 47 h 648"/>
                <a:gd name="T16" fmla="*/ 114 w 415"/>
                <a:gd name="T17" fmla="*/ 49 h 648"/>
                <a:gd name="T18" fmla="*/ 145 w 415"/>
                <a:gd name="T19" fmla="*/ 51 h 648"/>
                <a:gd name="T20" fmla="*/ 157 w 415"/>
                <a:gd name="T21" fmla="*/ 51 h 648"/>
                <a:gd name="T22" fmla="*/ 148 w 415"/>
                <a:gd name="T23" fmla="*/ 43 h 648"/>
                <a:gd name="T24" fmla="*/ 148 w 415"/>
                <a:gd name="T25" fmla="*/ 43 h 648"/>
                <a:gd name="T26" fmla="*/ 132 w 415"/>
                <a:gd name="T27" fmla="*/ 27 h 648"/>
                <a:gd name="T28" fmla="*/ 129 w 415"/>
                <a:gd name="T29" fmla="*/ 25 h 648"/>
                <a:gd name="T30" fmla="*/ 112 w 415"/>
                <a:gd name="T31" fmla="*/ 16 h 648"/>
                <a:gd name="T32" fmla="*/ 11 w 415"/>
                <a:gd name="T33" fmla="*/ 102 h 648"/>
                <a:gd name="T34" fmla="*/ 31 w 415"/>
                <a:gd name="T35" fmla="*/ 341 h 648"/>
                <a:gd name="T36" fmla="*/ 109 w 415"/>
                <a:gd name="T37" fmla="*/ 416 h 648"/>
                <a:gd name="T38" fmla="*/ 111 w 415"/>
                <a:gd name="T39" fmla="*/ 416 h 648"/>
                <a:gd name="T40" fmla="*/ 118 w 415"/>
                <a:gd name="T41" fmla="*/ 417 h 648"/>
                <a:gd name="T42" fmla="*/ 279 w 415"/>
                <a:gd name="T43" fmla="*/ 417 h 648"/>
                <a:gd name="T44" fmla="*/ 308 w 415"/>
                <a:gd name="T45" fmla="*/ 606 h 648"/>
                <a:gd name="T46" fmla="*/ 358 w 415"/>
                <a:gd name="T47" fmla="*/ 648 h 648"/>
                <a:gd name="T48" fmla="*/ 365 w 415"/>
                <a:gd name="T49" fmla="*/ 647 h 648"/>
                <a:gd name="T50" fmla="*/ 407 w 415"/>
                <a:gd name="T51" fmla="*/ 590 h 648"/>
                <a:gd name="T52" fmla="*/ 371 w 415"/>
                <a:gd name="T53" fmla="*/ 359 h 648"/>
                <a:gd name="T54" fmla="*/ 322 w 415"/>
                <a:gd name="T55" fmla="*/ 317 h 648"/>
                <a:gd name="T56" fmla="*/ 188 w 415"/>
                <a:gd name="T57" fmla="*/ 317 h 648"/>
                <a:gd name="T58" fmla="*/ 184 w 415"/>
                <a:gd name="T59" fmla="*/ 295 h 648"/>
                <a:gd name="T60" fmla="*/ 168 w 415"/>
                <a:gd name="T61" fmla="*/ 137 h 648"/>
                <a:gd name="T62" fmla="*/ 170 w 415"/>
                <a:gd name="T63" fmla="*/ 138 h 648"/>
                <a:gd name="T64" fmla="*/ 187 w 415"/>
                <a:gd name="T65" fmla="*/ 217 h 648"/>
                <a:gd name="T66" fmla="*/ 213 w 415"/>
                <a:gd name="T67" fmla="*/ 255 h 648"/>
                <a:gd name="T68" fmla="*/ 224 w 415"/>
                <a:gd name="T69" fmla="*/ 208 h 648"/>
                <a:gd name="T70" fmla="*/ 205 w 415"/>
                <a:gd name="T71" fmla="*/ 156 h 648"/>
                <a:gd name="T72" fmla="*/ 298 w 415"/>
                <a:gd name="T73" fmla="*/ 175 h 648"/>
                <a:gd name="T74" fmla="*/ 298 w 415"/>
                <a:gd name="T75" fmla="*/ 175 h 648"/>
                <a:gd name="T76" fmla="*/ 392 w 415"/>
                <a:gd name="T77" fmla="*/ 154 h 648"/>
                <a:gd name="T78" fmla="*/ 407 w 415"/>
                <a:gd name="T79" fmla="*/ 112 h 648"/>
                <a:gd name="T80" fmla="*/ 365 w 415"/>
                <a:gd name="T81" fmla="*/ 96 h 648"/>
                <a:gd name="T82" fmla="*/ 298 w 415"/>
                <a:gd name="T83" fmla="*/ 111 h 648"/>
                <a:gd name="T84" fmla="*/ 272 w 415"/>
                <a:gd name="T85" fmla="*/ 109 h 648"/>
                <a:gd name="T86" fmla="*/ 145 w 415"/>
                <a:gd name="T87" fmla="*/ 131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5" h="648"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07" y="131"/>
                    <a:pt x="85" y="124"/>
                    <a:pt x="81" y="123"/>
                  </a:cubicBezTo>
                  <a:cubicBezTo>
                    <a:pt x="71" y="119"/>
                    <a:pt x="63" y="112"/>
                    <a:pt x="58" y="103"/>
                  </a:cubicBezTo>
                  <a:cubicBezTo>
                    <a:pt x="53" y="93"/>
                    <a:pt x="53" y="82"/>
                    <a:pt x="56" y="72"/>
                  </a:cubicBezTo>
                  <a:cubicBezTo>
                    <a:pt x="62" y="56"/>
                    <a:pt x="77" y="45"/>
                    <a:pt x="94" y="45"/>
                  </a:cubicBezTo>
                  <a:cubicBezTo>
                    <a:pt x="98" y="45"/>
                    <a:pt x="103" y="46"/>
                    <a:pt x="107" y="4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8" y="48"/>
                    <a:pt x="111" y="48"/>
                    <a:pt x="114" y="49"/>
                  </a:cubicBezTo>
                  <a:cubicBezTo>
                    <a:pt x="120" y="50"/>
                    <a:pt x="131" y="51"/>
                    <a:pt x="145" y="51"/>
                  </a:cubicBezTo>
                  <a:cubicBezTo>
                    <a:pt x="148" y="51"/>
                    <a:pt x="152" y="51"/>
                    <a:pt x="157" y="51"/>
                  </a:cubicBezTo>
                  <a:cubicBezTo>
                    <a:pt x="154" y="48"/>
                    <a:pt x="151" y="46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3" y="37"/>
                    <a:pt x="138" y="32"/>
                    <a:pt x="132" y="27"/>
                  </a:cubicBezTo>
                  <a:cubicBezTo>
                    <a:pt x="131" y="27"/>
                    <a:pt x="130" y="26"/>
                    <a:pt x="129" y="25"/>
                  </a:cubicBezTo>
                  <a:cubicBezTo>
                    <a:pt x="124" y="22"/>
                    <a:pt x="118" y="18"/>
                    <a:pt x="112" y="16"/>
                  </a:cubicBezTo>
                  <a:cubicBezTo>
                    <a:pt x="71" y="0"/>
                    <a:pt x="19" y="38"/>
                    <a:pt x="11" y="102"/>
                  </a:cubicBezTo>
                  <a:cubicBezTo>
                    <a:pt x="0" y="182"/>
                    <a:pt x="7" y="264"/>
                    <a:pt x="31" y="341"/>
                  </a:cubicBezTo>
                  <a:cubicBezTo>
                    <a:pt x="44" y="385"/>
                    <a:pt x="77" y="412"/>
                    <a:pt x="109" y="416"/>
                  </a:cubicBezTo>
                  <a:cubicBezTo>
                    <a:pt x="110" y="416"/>
                    <a:pt x="111" y="416"/>
                    <a:pt x="111" y="416"/>
                  </a:cubicBezTo>
                  <a:cubicBezTo>
                    <a:pt x="114" y="417"/>
                    <a:pt x="116" y="417"/>
                    <a:pt x="118" y="417"/>
                  </a:cubicBezTo>
                  <a:cubicBezTo>
                    <a:pt x="279" y="417"/>
                    <a:pt x="279" y="417"/>
                    <a:pt x="279" y="417"/>
                  </a:cubicBezTo>
                  <a:cubicBezTo>
                    <a:pt x="308" y="606"/>
                    <a:pt x="308" y="606"/>
                    <a:pt x="308" y="606"/>
                  </a:cubicBezTo>
                  <a:cubicBezTo>
                    <a:pt x="312" y="630"/>
                    <a:pt x="333" y="648"/>
                    <a:pt x="358" y="648"/>
                  </a:cubicBezTo>
                  <a:cubicBezTo>
                    <a:pt x="360" y="648"/>
                    <a:pt x="363" y="648"/>
                    <a:pt x="365" y="647"/>
                  </a:cubicBezTo>
                  <a:cubicBezTo>
                    <a:pt x="393" y="643"/>
                    <a:pt x="411" y="617"/>
                    <a:pt x="407" y="590"/>
                  </a:cubicBezTo>
                  <a:cubicBezTo>
                    <a:pt x="371" y="359"/>
                    <a:pt x="371" y="359"/>
                    <a:pt x="371" y="359"/>
                  </a:cubicBezTo>
                  <a:cubicBezTo>
                    <a:pt x="367" y="335"/>
                    <a:pt x="346" y="317"/>
                    <a:pt x="322" y="317"/>
                  </a:cubicBezTo>
                  <a:cubicBezTo>
                    <a:pt x="188" y="317"/>
                    <a:pt x="188" y="317"/>
                    <a:pt x="188" y="317"/>
                  </a:cubicBezTo>
                  <a:cubicBezTo>
                    <a:pt x="187" y="309"/>
                    <a:pt x="186" y="302"/>
                    <a:pt x="184" y="295"/>
                  </a:cubicBezTo>
                  <a:cubicBezTo>
                    <a:pt x="168" y="244"/>
                    <a:pt x="163" y="190"/>
                    <a:pt x="168" y="137"/>
                  </a:cubicBezTo>
                  <a:cubicBezTo>
                    <a:pt x="168" y="138"/>
                    <a:pt x="169" y="138"/>
                    <a:pt x="170" y="138"/>
                  </a:cubicBezTo>
                  <a:cubicBezTo>
                    <a:pt x="177" y="164"/>
                    <a:pt x="183" y="190"/>
                    <a:pt x="187" y="217"/>
                  </a:cubicBezTo>
                  <a:cubicBezTo>
                    <a:pt x="196" y="229"/>
                    <a:pt x="204" y="242"/>
                    <a:pt x="213" y="255"/>
                  </a:cubicBezTo>
                  <a:cubicBezTo>
                    <a:pt x="217" y="240"/>
                    <a:pt x="221" y="224"/>
                    <a:pt x="224" y="208"/>
                  </a:cubicBezTo>
                  <a:cubicBezTo>
                    <a:pt x="220" y="194"/>
                    <a:pt x="213" y="175"/>
                    <a:pt x="205" y="156"/>
                  </a:cubicBezTo>
                  <a:cubicBezTo>
                    <a:pt x="232" y="167"/>
                    <a:pt x="264" y="175"/>
                    <a:pt x="298" y="175"/>
                  </a:cubicBezTo>
                  <a:cubicBezTo>
                    <a:pt x="298" y="175"/>
                    <a:pt x="298" y="175"/>
                    <a:pt x="298" y="175"/>
                  </a:cubicBezTo>
                  <a:cubicBezTo>
                    <a:pt x="328" y="175"/>
                    <a:pt x="360" y="169"/>
                    <a:pt x="392" y="154"/>
                  </a:cubicBezTo>
                  <a:cubicBezTo>
                    <a:pt x="408" y="147"/>
                    <a:pt x="415" y="128"/>
                    <a:pt x="407" y="112"/>
                  </a:cubicBezTo>
                  <a:cubicBezTo>
                    <a:pt x="400" y="96"/>
                    <a:pt x="381" y="89"/>
                    <a:pt x="365" y="96"/>
                  </a:cubicBezTo>
                  <a:cubicBezTo>
                    <a:pt x="341" y="107"/>
                    <a:pt x="319" y="111"/>
                    <a:pt x="298" y="111"/>
                  </a:cubicBezTo>
                  <a:cubicBezTo>
                    <a:pt x="289" y="111"/>
                    <a:pt x="280" y="111"/>
                    <a:pt x="272" y="109"/>
                  </a:cubicBezTo>
                  <a:cubicBezTo>
                    <a:pt x="219" y="126"/>
                    <a:pt x="176" y="131"/>
                    <a:pt x="145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0" name="Freeform 11">
              <a:extLst>
                <a:ext uri="{FF2B5EF4-FFF2-40B4-BE49-F238E27FC236}">
                  <a16:creationId xmlns:a16="http://schemas.microsoft.com/office/drawing/2014/main" id="{150915BA-D0E9-BBAD-C23C-F67DA802F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1313" y="2905125"/>
              <a:ext cx="869950" cy="869950"/>
            </a:xfrm>
            <a:custGeom>
              <a:avLst/>
              <a:gdLst>
                <a:gd name="T0" fmla="*/ 0 w 481"/>
                <a:gd name="T1" fmla="*/ 20 h 481"/>
                <a:gd name="T2" fmla="*/ 0 w 481"/>
                <a:gd name="T3" fmla="*/ 23 h 481"/>
                <a:gd name="T4" fmla="*/ 20 w 481"/>
                <a:gd name="T5" fmla="*/ 43 h 481"/>
                <a:gd name="T6" fmla="*/ 153 w 481"/>
                <a:gd name="T7" fmla="*/ 43 h 481"/>
                <a:gd name="T8" fmla="*/ 153 w 481"/>
                <a:gd name="T9" fmla="*/ 481 h 481"/>
                <a:gd name="T10" fmla="*/ 328 w 481"/>
                <a:gd name="T11" fmla="*/ 481 h 481"/>
                <a:gd name="T12" fmla="*/ 328 w 481"/>
                <a:gd name="T13" fmla="*/ 43 h 481"/>
                <a:gd name="T14" fmla="*/ 461 w 481"/>
                <a:gd name="T15" fmla="*/ 43 h 481"/>
                <a:gd name="T16" fmla="*/ 481 w 481"/>
                <a:gd name="T17" fmla="*/ 23 h 481"/>
                <a:gd name="T18" fmla="*/ 481 w 481"/>
                <a:gd name="T19" fmla="*/ 20 h 481"/>
                <a:gd name="T20" fmla="*/ 461 w 481"/>
                <a:gd name="T21" fmla="*/ 0 h 481"/>
                <a:gd name="T22" fmla="*/ 20 w 481"/>
                <a:gd name="T23" fmla="*/ 0 h 481"/>
                <a:gd name="T24" fmla="*/ 0 w 481"/>
                <a:gd name="T25" fmla="*/ 2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1" h="481">
                  <a:moveTo>
                    <a:pt x="0" y="2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34"/>
                    <a:pt x="9" y="43"/>
                    <a:pt x="20" y="43"/>
                  </a:cubicBezTo>
                  <a:cubicBezTo>
                    <a:pt x="153" y="43"/>
                    <a:pt x="153" y="43"/>
                    <a:pt x="153" y="43"/>
                  </a:cubicBezTo>
                  <a:cubicBezTo>
                    <a:pt x="153" y="481"/>
                    <a:pt x="153" y="481"/>
                    <a:pt x="153" y="481"/>
                  </a:cubicBezTo>
                  <a:cubicBezTo>
                    <a:pt x="328" y="481"/>
                    <a:pt x="328" y="481"/>
                    <a:pt x="328" y="481"/>
                  </a:cubicBezTo>
                  <a:cubicBezTo>
                    <a:pt x="328" y="43"/>
                    <a:pt x="328" y="43"/>
                    <a:pt x="328" y="43"/>
                  </a:cubicBezTo>
                  <a:cubicBezTo>
                    <a:pt x="461" y="43"/>
                    <a:pt x="461" y="43"/>
                    <a:pt x="461" y="43"/>
                  </a:cubicBezTo>
                  <a:cubicBezTo>
                    <a:pt x="472" y="43"/>
                    <a:pt x="481" y="34"/>
                    <a:pt x="481" y="23"/>
                  </a:cubicBezTo>
                  <a:cubicBezTo>
                    <a:pt x="481" y="20"/>
                    <a:pt x="481" y="20"/>
                    <a:pt x="481" y="20"/>
                  </a:cubicBezTo>
                  <a:cubicBezTo>
                    <a:pt x="481" y="9"/>
                    <a:pt x="472" y="0"/>
                    <a:pt x="46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1" name="Freeform 12">
              <a:extLst>
                <a:ext uri="{FF2B5EF4-FFF2-40B4-BE49-F238E27FC236}">
                  <a16:creationId xmlns:a16="http://schemas.microsoft.com/office/drawing/2014/main" id="{7D221D60-DFFF-72F2-A994-20A189472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2659063"/>
              <a:ext cx="455613" cy="511175"/>
            </a:xfrm>
            <a:custGeom>
              <a:avLst/>
              <a:gdLst>
                <a:gd name="T0" fmla="*/ 33 w 252"/>
                <a:gd name="T1" fmla="*/ 283 h 283"/>
                <a:gd name="T2" fmla="*/ 37 w 252"/>
                <a:gd name="T3" fmla="*/ 282 h 283"/>
                <a:gd name="T4" fmla="*/ 147 w 252"/>
                <a:gd name="T5" fmla="*/ 233 h 283"/>
                <a:gd name="T6" fmla="*/ 229 w 252"/>
                <a:gd name="T7" fmla="*/ 109 h 283"/>
                <a:gd name="T8" fmla="*/ 249 w 252"/>
                <a:gd name="T9" fmla="*/ 40 h 283"/>
                <a:gd name="T10" fmla="*/ 223 w 252"/>
                <a:gd name="T11" fmla="*/ 3 h 283"/>
                <a:gd name="T12" fmla="*/ 186 w 252"/>
                <a:gd name="T13" fmla="*/ 29 h 283"/>
                <a:gd name="T14" fmla="*/ 186 w 252"/>
                <a:gd name="T15" fmla="*/ 29 h 283"/>
                <a:gd name="T16" fmla="*/ 186 w 252"/>
                <a:gd name="T17" fmla="*/ 30 h 283"/>
                <a:gd name="T18" fmla="*/ 152 w 252"/>
                <a:gd name="T19" fmla="*/ 125 h 283"/>
                <a:gd name="T20" fmla="*/ 103 w 252"/>
                <a:gd name="T21" fmla="*/ 186 h 283"/>
                <a:gd name="T22" fmla="*/ 30 w 252"/>
                <a:gd name="T23" fmla="*/ 219 h 283"/>
                <a:gd name="T24" fmla="*/ 2 w 252"/>
                <a:gd name="T25" fmla="*/ 255 h 283"/>
                <a:gd name="T26" fmla="*/ 33 w 252"/>
                <a:gd name="T27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2" h="283">
                  <a:moveTo>
                    <a:pt x="33" y="283"/>
                  </a:moveTo>
                  <a:cubicBezTo>
                    <a:pt x="35" y="283"/>
                    <a:pt x="36" y="283"/>
                    <a:pt x="37" y="282"/>
                  </a:cubicBezTo>
                  <a:cubicBezTo>
                    <a:pt x="82" y="277"/>
                    <a:pt x="119" y="258"/>
                    <a:pt x="147" y="233"/>
                  </a:cubicBezTo>
                  <a:cubicBezTo>
                    <a:pt x="190" y="196"/>
                    <a:pt x="214" y="148"/>
                    <a:pt x="229" y="109"/>
                  </a:cubicBezTo>
                  <a:cubicBezTo>
                    <a:pt x="244" y="71"/>
                    <a:pt x="249" y="41"/>
                    <a:pt x="249" y="40"/>
                  </a:cubicBezTo>
                  <a:cubicBezTo>
                    <a:pt x="252" y="22"/>
                    <a:pt x="240" y="6"/>
                    <a:pt x="223" y="3"/>
                  </a:cubicBezTo>
                  <a:cubicBezTo>
                    <a:pt x="205" y="0"/>
                    <a:pt x="189" y="12"/>
                    <a:pt x="186" y="29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86" y="29"/>
                    <a:pt x="186" y="29"/>
                    <a:pt x="186" y="30"/>
                  </a:cubicBezTo>
                  <a:cubicBezTo>
                    <a:pt x="185" y="33"/>
                    <a:pt x="176" y="80"/>
                    <a:pt x="152" y="125"/>
                  </a:cubicBezTo>
                  <a:cubicBezTo>
                    <a:pt x="139" y="148"/>
                    <a:pt x="123" y="170"/>
                    <a:pt x="103" y="186"/>
                  </a:cubicBezTo>
                  <a:cubicBezTo>
                    <a:pt x="83" y="203"/>
                    <a:pt x="60" y="215"/>
                    <a:pt x="30" y="219"/>
                  </a:cubicBezTo>
                  <a:cubicBezTo>
                    <a:pt x="12" y="221"/>
                    <a:pt x="0" y="237"/>
                    <a:pt x="2" y="255"/>
                  </a:cubicBezTo>
                  <a:cubicBezTo>
                    <a:pt x="4" y="271"/>
                    <a:pt x="17" y="283"/>
                    <a:pt x="33" y="2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2" name="Freeform 13">
              <a:extLst>
                <a:ext uri="{FF2B5EF4-FFF2-40B4-BE49-F238E27FC236}">
                  <a16:creationId xmlns:a16="http://schemas.microsoft.com/office/drawing/2014/main" id="{968EB0E3-0F20-AE50-0799-321FF336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1813" y="2643188"/>
              <a:ext cx="125413" cy="230187"/>
            </a:xfrm>
            <a:custGeom>
              <a:avLst/>
              <a:gdLst>
                <a:gd name="T0" fmla="*/ 6 w 69"/>
                <a:gd name="T1" fmla="*/ 5 h 127"/>
                <a:gd name="T2" fmla="*/ 0 w 69"/>
                <a:gd name="T3" fmla="*/ 9 h 127"/>
                <a:gd name="T4" fmla="*/ 54 w 69"/>
                <a:gd name="T5" fmla="*/ 127 h 127"/>
                <a:gd name="T6" fmla="*/ 69 w 69"/>
                <a:gd name="T7" fmla="*/ 120 h 127"/>
                <a:gd name="T8" fmla="*/ 13 w 69"/>
                <a:gd name="T9" fmla="*/ 0 h 127"/>
                <a:gd name="T10" fmla="*/ 6 w 69"/>
                <a:gd name="T11" fmla="*/ 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7">
                  <a:moveTo>
                    <a:pt x="6" y="5"/>
                  </a:moveTo>
                  <a:cubicBezTo>
                    <a:pt x="4" y="6"/>
                    <a:pt x="2" y="7"/>
                    <a:pt x="0" y="9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2"/>
                    <a:pt x="9" y="3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3" name="Freeform 14">
              <a:extLst>
                <a:ext uri="{FF2B5EF4-FFF2-40B4-BE49-F238E27FC236}">
                  <a16:creationId xmlns:a16="http://schemas.microsoft.com/office/drawing/2014/main" id="{C0D298F5-CE28-0AE1-BA87-470E964D4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388" y="2524125"/>
              <a:ext cx="646113" cy="261937"/>
            </a:xfrm>
            <a:custGeom>
              <a:avLst/>
              <a:gdLst>
                <a:gd name="T0" fmla="*/ 87 w 358"/>
                <a:gd name="T1" fmla="*/ 81 h 145"/>
                <a:gd name="T2" fmla="*/ 55 w 358"/>
                <a:gd name="T3" fmla="*/ 79 h 145"/>
                <a:gd name="T4" fmla="*/ 47 w 358"/>
                <a:gd name="T5" fmla="*/ 77 h 145"/>
                <a:gd name="T6" fmla="*/ 46 w 358"/>
                <a:gd name="T7" fmla="*/ 77 h 145"/>
                <a:gd name="T8" fmla="*/ 46 w 358"/>
                <a:gd name="T9" fmla="*/ 77 h 145"/>
                <a:gd name="T10" fmla="*/ 6 w 358"/>
                <a:gd name="T11" fmla="*/ 97 h 145"/>
                <a:gd name="T12" fmla="*/ 26 w 358"/>
                <a:gd name="T13" fmla="*/ 137 h 145"/>
                <a:gd name="T14" fmla="*/ 26 w 358"/>
                <a:gd name="T15" fmla="*/ 137 h 145"/>
                <a:gd name="T16" fmla="*/ 87 w 358"/>
                <a:gd name="T17" fmla="*/ 145 h 145"/>
                <a:gd name="T18" fmla="*/ 87 w 358"/>
                <a:gd name="T19" fmla="*/ 145 h 145"/>
                <a:gd name="T20" fmla="*/ 338 w 358"/>
                <a:gd name="T21" fmla="*/ 64 h 145"/>
                <a:gd name="T22" fmla="*/ 349 w 358"/>
                <a:gd name="T23" fmla="*/ 20 h 145"/>
                <a:gd name="T24" fmla="*/ 305 w 358"/>
                <a:gd name="T25" fmla="*/ 9 h 145"/>
                <a:gd name="T26" fmla="*/ 87 w 358"/>
                <a:gd name="T27" fmla="*/ 8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8" h="145">
                  <a:moveTo>
                    <a:pt x="87" y="81"/>
                  </a:moveTo>
                  <a:cubicBezTo>
                    <a:pt x="72" y="81"/>
                    <a:pt x="61" y="80"/>
                    <a:pt x="55" y="79"/>
                  </a:cubicBezTo>
                  <a:cubicBezTo>
                    <a:pt x="51" y="78"/>
                    <a:pt x="49" y="78"/>
                    <a:pt x="47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30" y="71"/>
                    <a:pt x="12" y="80"/>
                    <a:pt x="6" y="97"/>
                  </a:cubicBezTo>
                  <a:cubicBezTo>
                    <a:pt x="0" y="113"/>
                    <a:pt x="9" y="132"/>
                    <a:pt x="2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8" y="138"/>
                    <a:pt x="50" y="145"/>
                    <a:pt x="87" y="145"/>
                  </a:cubicBezTo>
                  <a:cubicBezTo>
                    <a:pt x="87" y="145"/>
                    <a:pt x="87" y="145"/>
                    <a:pt x="87" y="145"/>
                  </a:cubicBezTo>
                  <a:cubicBezTo>
                    <a:pt x="141" y="145"/>
                    <a:pt x="228" y="130"/>
                    <a:pt x="338" y="64"/>
                  </a:cubicBezTo>
                  <a:cubicBezTo>
                    <a:pt x="353" y="55"/>
                    <a:pt x="358" y="35"/>
                    <a:pt x="349" y="20"/>
                  </a:cubicBezTo>
                  <a:cubicBezTo>
                    <a:pt x="340" y="5"/>
                    <a:pt x="320" y="0"/>
                    <a:pt x="305" y="9"/>
                  </a:cubicBezTo>
                  <a:cubicBezTo>
                    <a:pt x="203" y="70"/>
                    <a:pt x="129" y="81"/>
                    <a:pt x="8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49" name="Group 118">
            <a:extLst>
              <a:ext uri="{FF2B5EF4-FFF2-40B4-BE49-F238E27FC236}">
                <a16:creationId xmlns:a16="http://schemas.microsoft.com/office/drawing/2014/main" id="{94E4CC32-35B9-3EBE-C3AB-D1A9D8008F33}"/>
              </a:ext>
            </a:extLst>
          </p:cNvPr>
          <p:cNvGrpSpPr/>
          <p:nvPr/>
        </p:nvGrpSpPr>
        <p:grpSpPr>
          <a:xfrm>
            <a:off x="8559494" y="1544656"/>
            <a:ext cx="386418" cy="506269"/>
            <a:chOff x="1495425" y="1035050"/>
            <a:chExt cx="2609851" cy="3578225"/>
          </a:xfrm>
          <a:solidFill>
            <a:srgbClr val="10253F"/>
          </a:solidFill>
        </p:grpSpPr>
        <p:sp>
          <p:nvSpPr>
            <p:cNvPr id="794" name="Freeform 18">
              <a:extLst>
                <a:ext uri="{FF2B5EF4-FFF2-40B4-BE49-F238E27FC236}">
                  <a16:creationId xmlns:a16="http://schemas.microsoft.com/office/drawing/2014/main" id="{83837F31-561B-3542-2323-28E8C0F2D5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9575" y="1768475"/>
              <a:ext cx="1193800" cy="1477963"/>
            </a:xfrm>
            <a:custGeom>
              <a:avLst/>
              <a:gdLst>
                <a:gd name="T0" fmla="*/ 290 w 317"/>
                <a:gd name="T1" fmla="*/ 271 h 393"/>
                <a:gd name="T2" fmla="*/ 301 w 317"/>
                <a:gd name="T3" fmla="*/ 242 h 393"/>
                <a:gd name="T4" fmla="*/ 317 w 317"/>
                <a:gd name="T5" fmla="*/ 232 h 393"/>
                <a:gd name="T6" fmla="*/ 229 w 317"/>
                <a:gd name="T7" fmla="*/ 207 h 393"/>
                <a:gd name="T8" fmla="*/ 202 w 317"/>
                <a:gd name="T9" fmla="*/ 182 h 393"/>
                <a:gd name="T10" fmla="*/ 182 w 317"/>
                <a:gd name="T11" fmla="*/ 52 h 393"/>
                <a:gd name="T12" fmla="*/ 147 w 317"/>
                <a:gd name="T13" fmla="*/ 10 h 393"/>
                <a:gd name="T14" fmla="*/ 40 w 317"/>
                <a:gd name="T15" fmla="*/ 73 h 393"/>
                <a:gd name="T16" fmla="*/ 5 w 317"/>
                <a:gd name="T17" fmla="*/ 294 h 393"/>
                <a:gd name="T18" fmla="*/ 34 w 317"/>
                <a:gd name="T19" fmla="*/ 352 h 393"/>
                <a:gd name="T20" fmla="*/ 41 w 317"/>
                <a:gd name="T21" fmla="*/ 352 h 393"/>
                <a:gd name="T22" fmla="*/ 41 w 317"/>
                <a:gd name="T23" fmla="*/ 348 h 393"/>
                <a:gd name="T24" fmla="*/ 39 w 317"/>
                <a:gd name="T25" fmla="*/ 297 h 393"/>
                <a:gd name="T26" fmla="*/ 87 w 317"/>
                <a:gd name="T27" fmla="*/ 50 h 393"/>
                <a:gd name="T28" fmla="*/ 121 w 317"/>
                <a:gd name="T29" fmla="*/ 30 h 393"/>
                <a:gd name="T30" fmla="*/ 142 w 317"/>
                <a:gd name="T31" fmla="*/ 36 h 393"/>
                <a:gd name="T32" fmla="*/ 160 w 317"/>
                <a:gd name="T33" fmla="*/ 60 h 393"/>
                <a:gd name="T34" fmla="*/ 156 w 317"/>
                <a:gd name="T35" fmla="*/ 90 h 393"/>
                <a:gd name="T36" fmla="*/ 156 w 317"/>
                <a:gd name="T37" fmla="*/ 90 h 393"/>
                <a:gd name="T38" fmla="*/ 119 w 317"/>
                <a:gd name="T39" fmla="*/ 297 h 393"/>
                <a:gd name="T40" fmla="*/ 120 w 317"/>
                <a:gd name="T41" fmla="*/ 344 h 393"/>
                <a:gd name="T42" fmla="*/ 120 w 317"/>
                <a:gd name="T43" fmla="*/ 352 h 393"/>
                <a:gd name="T44" fmla="*/ 139 w 317"/>
                <a:gd name="T45" fmla="*/ 352 h 393"/>
                <a:gd name="T46" fmla="*/ 147 w 317"/>
                <a:gd name="T47" fmla="*/ 352 h 393"/>
                <a:gd name="T48" fmla="*/ 147 w 317"/>
                <a:gd name="T49" fmla="*/ 360 h 393"/>
                <a:gd name="T50" fmla="*/ 147 w 317"/>
                <a:gd name="T51" fmla="*/ 393 h 393"/>
                <a:gd name="T52" fmla="*/ 150 w 317"/>
                <a:gd name="T53" fmla="*/ 393 h 393"/>
                <a:gd name="T54" fmla="*/ 150 w 317"/>
                <a:gd name="T55" fmla="*/ 277 h 393"/>
                <a:gd name="T56" fmla="*/ 157 w 317"/>
                <a:gd name="T57" fmla="*/ 228 h 393"/>
                <a:gd name="T58" fmla="*/ 165 w 317"/>
                <a:gd name="T59" fmla="*/ 237 h 393"/>
                <a:gd name="T60" fmla="*/ 175 w 317"/>
                <a:gd name="T61" fmla="*/ 295 h 393"/>
                <a:gd name="T62" fmla="*/ 192 w 317"/>
                <a:gd name="T63" fmla="*/ 259 h 393"/>
                <a:gd name="T64" fmla="*/ 193 w 317"/>
                <a:gd name="T65" fmla="*/ 260 h 393"/>
                <a:gd name="T66" fmla="*/ 299 w 317"/>
                <a:gd name="T67" fmla="*/ 295 h 393"/>
                <a:gd name="T68" fmla="*/ 290 w 317"/>
                <a:gd name="T69" fmla="*/ 271 h 393"/>
                <a:gd name="T70" fmla="*/ 175 w 317"/>
                <a:gd name="T71" fmla="*/ 126 h 393"/>
                <a:gd name="T72" fmla="*/ 175 w 317"/>
                <a:gd name="T73" fmla="*/ 137 h 393"/>
                <a:gd name="T74" fmla="*/ 174 w 317"/>
                <a:gd name="T75" fmla="*/ 133 h 393"/>
                <a:gd name="T76" fmla="*/ 175 w 317"/>
                <a:gd name="T77" fmla="*/ 12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7" h="393">
                  <a:moveTo>
                    <a:pt x="290" y="271"/>
                  </a:moveTo>
                  <a:cubicBezTo>
                    <a:pt x="290" y="260"/>
                    <a:pt x="294" y="250"/>
                    <a:pt x="301" y="242"/>
                  </a:cubicBezTo>
                  <a:cubicBezTo>
                    <a:pt x="306" y="237"/>
                    <a:pt x="311" y="234"/>
                    <a:pt x="317" y="232"/>
                  </a:cubicBezTo>
                  <a:cubicBezTo>
                    <a:pt x="278" y="232"/>
                    <a:pt x="250" y="221"/>
                    <a:pt x="229" y="207"/>
                  </a:cubicBezTo>
                  <a:cubicBezTo>
                    <a:pt x="219" y="200"/>
                    <a:pt x="210" y="191"/>
                    <a:pt x="202" y="182"/>
                  </a:cubicBezTo>
                  <a:cubicBezTo>
                    <a:pt x="200" y="132"/>
                    <a:pt x="192" y="74"/>
                    <a:pt x="182" y="52"/>
                  </a:cubicBezTo>
                  <a:cubicBezTo>
                    <a:pt x="177" y="32"/>
                    <a:pt x="165" y="16"/>
                    <a:pt x="147" y="10"/>
                  </a:cubicBezTo>
                  <a:cubicBezTo>
                    <a:pt x="114" y="0"/>
                    <a:pt x="63" y="16"/>
                    <a:pt x="40" y="73"/>
                  </a:cubicBezTo>
                  <a:cubicBezTo>
                    <a:pt x="8" y="152"/>
                    <a:pt x="0" y="204"/>
                    <a:pt x="5" y="294"/>
                  </a:cubicBezTo>
                  <a:cubicBezTo>
                    <a:pt x="9" y="323"/>
                    <a:pt x="20" y="341"/>
                    <a:pt x="34" y="352"/>
                  </a:cubicBezTo>
                  <a:cubicBezTo>
                    <a:pt x="41" y="352"/>
                    <a:pt x="41" y="352"/>
                    <a:pt x="41" y="352"/>
                  </a:cubicBezTo>
                  <a:cubicBezTo>
                    <a:pt x="41" y="350"/>
                    <a:pt x="41" y="349"/>
                    <a:pt x="41" y="348"/>
                  </a:cubicBezTo>
                  <a:cubicBezTo>
                    <a:pt x="40" y="331"/>
                    <a:pt x="39" y="314"/>
                    <a:pt x="39" y="297"/>
                  </a:cubicBezTo>
                  <a:cubicBezTo>
                    <a:pt x="39" y="130"/>
                    <a:pt x="85" y="53"/>
                    <a:pt x="87" y="50"/>
                  </a:cubicBezTo>
                  <a:cubicBezTo>
                    <a:pt x="94" y="38"/>
                    <a:pt x="107" y="30"/>
                    <a:pt x="121" y="30"/>
                  </a:cubicBezTo>
                  <a:cubicBezTo>
                    <a:pt x="128" y="30"/>
                    <a:pt x="135" y="32"/>
                    <a:pt x="142" y="36"/>
                  </a:cubicBezTo>
                  <a:cubicBezTo>
                    <a:pt x="151" y="41"/>
                    <a:pt x="157" y="50"/>
                    <a:pt x="160" y="60"/>
                  </a:cubicBezTo>
                  <a:cubicBezTo>
                    <a:pt x="163" y="70"/>
                    <a:pt x="161" y="81"/>
                    <a:pt x="156" y="90"/>
                  </a:cubicBezTo>
                  <a:cubicBezTo>
                    <a:pt x="156" y="90"/>
                    <a:pt x="156" y="90"/>
                    <a:pt x="156" y="90"/>
                  </a:cubicBezTo>
                  <a:cubicBezTo>
                    <a:pt x="152" y="97"/>
                    <a:pt x="119" y="163"/>
                    <a:pt x="119" y="297"/>
                  </a:cubicBezTo>
                  <a:cubicBezTo>
                    <a:pt x="119" y="312"/>
                    <a:pt x="120" y="328"/>
                    <a:pt x="120" y="344"/>
                  </a:cubicBezTo>
                  <a:cubicBezTo>
                    <a:pt x="121" y="347"/>
                    <a:pt x="120" y="349"/>
                    <a:pt x="120" y="352"/>
                  </a:cubicBezTo>
                  <a:cubicBezTo>
                    <a:pt x="139" y="352"/>
                    <a:pt x="139" y="352"/>
                    <a:pt x="139" y="352"/>
                  </a:cubicBezTo>
                  <a:cubicBezTo>
                    <a:pt x="147" y="352"/>
                    <a:pt x="147" y="352"/>
                    <a:pt x="147" y="352"/>
                  </a:cubicBezTo>
                  <a:cubicBezTo>
                    <a:pt x="147" y="360"/>
                    <a:pt x="147" y="360"/>
                    <a:pt x="147" y="360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0" y="277"/>
                    <a:pt x="150" y="277"/>
                    <a:pt x="150" y="277"/>
                  </a:cubicBezTo>
                  <a:cubicBezTo>
                    <a:pt x="151" y="262"/>
                    <a:pt x="154" y="245"/>
                    <a:pt x="157" y="228"/>
                  </a:cubicBezTo>
                  <a:cubicBezTo>
                    <a:pt x="159" y="231"/>
                    <a:pt x="162" y="234"/>
                    <a:pt x="165" y="237"/>
                  </a:cubicBezTo>
                  <a:cubicBezTo>
                    <a:pt x="169" y="252"/>
                    <a:pt x="172" y="281"/>
                    <a:pt x="175" y="295"/>
                  </a:cubicBezTo>
                  <a:cubicBezTo>
                    <a:pt x="181" y="287"/>
                    <a:pt x="187" y="272"/>
                    <a:pt x="192" y="259"/>
                  </a:cubicBezTo>
                  <a:cubicBezTo>
                    <a:pt x="192" y="259"/>
                    <a:pt x="193" y="260"/>
                    <a:pt x="193" y="260"/>
                  </a:cubicBezTo>
                  <a:cubicBezTo>
                    <a:pt x="221" y="279"/>
                    <a:pt x="256" y="292"/>
                    <a:pt x="299" y="295"/>
                  </a:cubicBezTo>
                  <a:cubicBezTo>
                    <a:pt x="293" y="289"/>
                    <a:pt x="290" y="280"/>
                    <a:pt x="290" y="271"/>
                  </a:cubicBezTo>
                  <a:close/>
                  <a:moveTo>
                    <a:pt x="175" y="126"/>
                  </a:moveTo>
                  <a:cubicBezTo>
                    <a:pt x="176" y="130"/>
                    <a:pt x="175" y="133"/>
                    <a:pt x="175" y="137"/>
                  </a:cubicBezTo>
                  <a:cubicBezTo>
                    <a:pt x="175" y="136"/>
                    <a:pt x="174" y="135"/>
                    <a:pt x="174" y="133"/>
                  </a:cubicBezTo>
                  <a:cubicBezTo>
                    <a:pt x="174" y="131"/>
                    <a:pt x="175" y="129"/>
                    <a:pt x="175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5" name="Freeform 19">
              <a:extLst>
                <a:ext uri="{FF2B5EF4-FFF2-40B4-BE49-F238E27FC236}">
                  <a16:creationId xmlns:a16="http://schemas.microsoft.com/office/drawing/2014/main" id="{7612E848-E5FB-81F8-27B4-48E266DF9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250" y="1035050"/>
              <a:ext cx="757238" cy="755650"/>
            </a:xfrm>
            <a:custGeom>
              <a:avLst/>
              <a:gdLst>
                <a:gd name="T0" fmla="*/ 126 w 201"/>
                <a:gd name="T1" fmla="*/ 187 h 201"/>
                <a:gd name="T2" fmla="*/ 187 w 201"/>
                <a:gd name="T3" fmla="*/ 76 h 201"/>
                <a:gd name="T4" fmla="*/ 76 w 201"/>
                <a:gd name="T5" fmla="*/ 14 h 201"/>
                <a:gd name="T6" fmla="*/ 14 w 201"/>
                <a:gd name="T7" fmla="*/ 126 h 201"/>
                <a:gd name="T8" fmla="*/ 126 w 201"/>
                <a:gd name="T9" fmla="*/ 18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01">
                  <a:moveTo>
                    <a:pt x="126" y="187"/>
                  </a:moveTo>
                  <a:cubicBezTo>
                    <a:pt x="174" y="173"/>
                    <a:pt x="201" y="123"/>
                    <a:pt x="187" y="76"/>
                  </a:cubicBezTo>
                  <a:cubicBezTo>
                    <a:pt x="173" y="28"/>
                    <a:pt x="123" y="0"/>
                    <a:pt x="76" y="14"/>
                  </a:cubicBezTo>
                  <a:cubicBezTo>
                    <a:pt x="28" y="28"/>
                    <a:pt x="0" y="78"/>
                    <a:pt x="14" y="126"/>
                  </a:cubicBezTo>
                  <a:cubicBezTo>
                    <a:pt x="28" y="174"/>
                    <a:pt x="78" y="201"/>
                    <a:pt x="126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6" name="Freeform 20">
              <a:extLst>
                <a:ext uri="{FF2B5EF4-FFF2-40B4-BE49-F238E27FC236}">
                  <a16:creationId xmlns:a16="http://schemas.microsoft.com/office/drawing/2014/main" id="{DE4FDA99-1C36-102C-AC9E-C6544E01E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863" y="1768475"/>
              <a:ext cx="760413" cy="2844800"/>
            </a:xfrm>
            <a:custGeom>
              <a:avLst/>
              <a:gdLst>
                <a:gd name="T0" fmla="*/ 196 w 202"/>
                <a:gd name="T1" fmla="*/ 294 h 756"/>
                <a:gd name="T2" fmla="*/ 162 w 202"/>
                <a:gd name="T3" fmla="*/ 73 h 756"/>
                <a:gd name="T4" fmla="*/ 54 w 202"/>
                <a:gd name="T5" fmla="*/ 10 h 756"/>
                <a:gd name="T6" fmla="*/ 19 w 202"/>
                <a:gd name="T7" fmla="*/ 52 h 756"/>
                <a:gd name="T8" fmla="*/ 0 w 202"/>
                <a:gd name="T9" fmla="*/ 185 h 756"/>
                <a:gd name="T10" fmla="*/ 26 w 202"/>
                <a:gd name="T11" fmla="*/ 141 h 756"/>
                <a:gd name="T12" fmla="*/ 26 w 202"/>
                <a:gd name="T13" fmla="*/ 126 h 756"/>
                <a:gd name="T14" fmla="*/ 28 w 202"/>
                <a:gd name="T15" fmla="*/ 136 h 756"/>
                <a:gd name="T16" fmla="*/ 32 w 202"/>
                <a:gd name="T17" fmla="*/ 124 h 756"/>
                <a:gd name="T18" fmla="*/ 41 w 202"/>
                <a:gd name="T19" fmla="*/ 87 h 756"/>
                <a:gd name="T20" fmla="*/ 42 w 202"/>
                <a:gd name="T21" fmla="*/ 76 h 756"/>
                <a:gd name="T22" fmla="*/ 42 w 202"/>
                <a:gd name="T23" fmla="*/ 74 h 756"/>
                <a:gd name="T24" fmla="*/ 42 w 202"/>
                <a:gd name="T25" fmla="*/ 73 h 756"/>
                <a:gd name="T26" fmla="*/ 82 w 202"/>
                <a:gd name="T27" fmla="*/ 34 h 756"/>
                <a:gd name="T28" fmla="*/ 84 w 202"/>
                <a:gd name="T29" fmla="*/ 34 h 756"/>
                <a:gd name="T30" fmla="*/ 111 w 202"/>
                <a:gd name="T31" fmla="*/ 47 h 756"/>
                <a:gd name="T32" fmla="*/ 122 w 202"/>
                <a:gd name="T33" fmla="*/ 76 h 756"/>
                <a:gd name="T34" fmla="*/ 122 w 202"/>
                <a:gd name="T35" fmla="*/ 76 h 756"/>
                <a:gd name="T36" fmla="*/ 122 w 202"/>
                <a:gd name="T37" fmla="*/ 76 h 756"/>
                <a:gd name="T38" fmla="*/ 122 w 202"/>
                <a:gd name="T39" fmla="*/ 77 h 756"/>
                <a:gd name="T40" fmla="*/ 92 w 202"/>
                <a:gd name="T41" fmla="*/ 190 h 756"/>
                <a:gd name="T42" fmla="*/ 48 w 202"/>
                <a:gd name="T43" fmla="*/ 250 h 756"/>
                <a:gd name="T44" fmla="*/ 52 w 202"/>
                <a:gd name="T45" fmla="*/ 277 h 756"/>
                <a:gd name="T46" fmla="*/ 52 w 202"/>
                <a:gd name="T47" fmla="*/ 706 h 756"/>
                <a:gd name="T48" fmla="*/ 102 w 202"/>
                <a:gd name="T49" fmla="*/ 756 h 756"/>
                <a:gd name="T50" fmla="*/ 152 w 202"/>
                <a:gd name="T51" fmla="*/ 706 h 756"/>
                <a:gd name="T52" fmla="*/ 152 w 202"/>
                <a:gd name="T53" fmla="*/ 361 h 756"/>
                <a:gd name="T54" fmla="*/ 196 w 202"/>
                <a:gd name="T55" fmla="*/ 294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2" h="756">
                  <a:moveTo>
                    <a:pt x="196" y="294"/>
                  </a:moveTo>
                  <a:cubicBezTo>
                    <a:pt x="202" y="204"/>
                    <a:pt x="193" y="152"/>
                    <a:pt x="162" y="73"/>
                  </a:cubicBezTo>
                  <a:cubicBezTo>
                    <a:pt x="138" y="16"/>
                    <a:pt x="88" y="0"/>
                    <a:pt x="54" y="10"/>
                  </a:cubicBezTo>
                  <a:cubicBezTo>
                    <a:pt x="36" y="16"/>
                    <a:pt x="25" y="32"/>
                    <a:pt x="19" y="52"/>
                  </a:cubicBezTo>
                  <a:cubicBezTo>
                    <a:pt x="9" y="74"/>
                    <a:pt x="2" y="134"/>
                    <a:pt x="0" y="185"/>
                  </a:cubicBezTo>
                  <a:cubicBezTo>
                    <a:pt x="12" y="171"/>
                    <a:pt x="20" y="155"/>
                    <a:pt x="26" y="141"/>
                  </a:cubicBezTo>
                  <a:cubicBezTo>
                    <a:pt x="26" y="136"/>
                    <a:pt x="26" y="131"/>
                    <a:pt x="26" y="126"/>
                  </a:cubicBezTo>
                  <a:cubicBezTo>
                    <a:pt x="27" y="129"/>
                    <a:pt x="28" y="133"/>
                    <a:pt x="28" y="136"/>
                  </a:cubicBezTo>
                  <a:cubicBezTo>
                    <a:pt x="30" y="132"/>
                    <a:pt x="31" y="128"/>
                    <a:pt x="32" y="124"/>
                  </a:cubicBezTo>
                  <a:cubicBezTo>
                    <a:pt x="37" y="109"/>
                    <a:pt x="40" y="95"/>
                    <a:pt x="41" y="87"/>
                  </a:cubicBezTo>
                  <a:cubicBezTo>
                    <a:pt x="42" y="82"/>
                    <a:pt x="42" y="78"/>
                    <a:pt x="42" y="76"/>
                  </a:cubicBezTo>
                  <a:cubicBezTo>
                    <a:pt x="42" y="75"/>
                    <a:pt x="42" y="74"/>
                    <a:pt x="42" y="74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3" y="51"/>
                    <a:pt x="61" y="34"/>
                    <a:pt x="82" y="34"/>
                  </a:cubicBezTo>
                  <a:cubicBezTo>
                    <a:pt x="83" y="34"/>
                    <a:pt x="83" y="34"/>
                    <a:pt x="84" y="34"/>
                  </a:cubicBezTo>
                  <a:cubicBezTo>
                    <a:pt x="94" y="35"/>
                    <a:pt x="104" y="39"/>
                    <a:pt x="111" y="47"/>
                  </a:cubicBezTo>
                  <a:cubicBezTo>
                    <a:pt x="119" y="55"/>
                    <a:pt x="123" y="65"/>
                    <a:pt x="122" y="76"/>
                  </a:cubicBezTo>
                  <a:cubicBezTo>
                    <a:pt x="122" y="76"/>
                    <a:pt x="122" y="76"/>
                    <a:pt x="122" y="76"/>
                  </a:cubicBezTo>
                  <a:cubicBezTo>
                    <a:pt x="122" y="76"/>
                    <a:pt x="122" y="76"/>
                    <a:pt x="122" y="76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1" y="94"/>
                    <a:pt x="116" y="141"/>
                    <a:pt x="92" y="190"/>
                  </a:cubicBezTo>
                  <a:cubicBezTo>
                    <a:pt x="80" y="213"/>
                    <a:pt x="65" y="233"/>
                    <a:pt x="48" y="250"/>
                  </a:cubicBezTo>
                  <a:cubicBezTo>
                    <a:pt x="50" y="259"/>
                    <a:pt x="51" y="269"/>
                    <a:pt x="52" y="277"/>
                  </a:cubicBezTo>
                  <a:cubicBezTo>
                    <a:pt x="52" y="706"/>
                    <a:pt x="52" y="706"/>
                    <a:pt x="52" y="706"/>
                  </a:cubicBezTo>
                  <a:cubicBezTo>
                    <a:pt x="52" y="733"/>
                    <a:pt x="74" y="756"/>
                    <a:pt x="102" y="756"/>
                  </a:cubicBezTo>
                  <a:cubicBezTo>
                    <a:pt x="129" y="756"/>
                    <a:pt x="152" y="733"/>
                    <a:pt x="152" y="706"/>
                  </a:cubicBezTo>
                  <a:cubicBezTo>
                    <a:pt x="152" y="361"/>
                    <a:pt x="152" y="361"/>
                    <a:pt x="152" y="361"/>
                  </a:cubicBezTo>
                  <a:cubicBezTo>
                    <a:pt x="173" y="352"/>
                    <a:pt x="191" y="333"/>
                    <a:pt x="196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7" name="Freeform 21">
              <a:extLst>
                <a:ext uri="{FF2B5EF4-FFF2-40B4-BE49-F238E27FC236}">
                  <a16:creationId xmlns:a16="http://schemas.microsoft.com/office/drawing/2014/main" id="{56AB586F-5781-8B99-F0A1-3209B6339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188" y="2765425"/>
              <a:ext cx="55563" cy="112713"/>
            </a:xfrm>
            <a:custGeom>
              <a:avLst/>
              <a:gdLst>
                <a:gd name="T0" fmla="*/ 15 w 15"/>
                <a:gd name="T1" fmla="*/ 0 h 30"/>
                <a:gd name="T2" fmla="*/ 5 w 15"/>
                <a:gd name="T3" fmla="*/ 8 h 30"/>
                <a:gd name="T4" fmla="*/ 0 w 15"/>
                <a:gd name="T5" fmla="*/ 11 h 30"/>
                <a:gd name="T6" fmla="*/ 10 w 15"/>
                <a:gd name="T7" fmla="*/ 30 h 30"/>
                <a:gd name="T8" fmla="*/ 15 w 15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0">
                  <a:moveTo>
                    <a:pt x="15" y="0"/>
                  </a:moveTo>
                  <a:cubicBezTo>
                    <a:pt x="12" y="3"/>
                    <a:pt x="8" y="5"/>
                    <a:pt x="5" y="8"/>
                  </a:cubicBezTo>
                  <a:cubicBezTo>
                    <a:pt x="3" y="9"/>
                    <a:pt x="2" y="10"/>
                    <a:pt x="0" y="11"/>
                  </a:cubicBezTo>
                  <a:cubicBezTo>
                    <a:pt x="4" y="18"/>
                    <a:pt x="7" y="25"/>
                    <a:pt x="10" y="30"/>
                  </a:cubicBezTo>
                  <a:cubicBezTo>
                    <a:pt x="12" y="22"/>
                    <a:pt x="14" y="11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8" name="Freeform 22">
              <a:extLst>
                <a:ext uri="{FF2B5EF4-FFF2-40B4-BE49-F238E27FC236}">
                  <a16:creationId xmlns:a16="http://schemas.microsoft.com/office/drawing/2014/main" id="{5FA7E979-8A6D-DBF2-B12F-7D29E952C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1927225"/>
              <a:ext cx="979488" cy="977900"/>
            </a:xfrm>
            <a:custGeom>
              <a:avLst/>
              <a:gdLst>
                <a:gd name="T0" fmla="*/ 161 w 260"/>
                <a:gd name="T1" fmla="*/ 224 h 260"/>
                <a:gd name="T2" fmla="*/ 229 w 260"/>
                <a:gd name="T3" fmla="*/ 145 h 260"/>
                <a:gd name="T4" fmla="*/ 259 w 260"/>
                <a:gd name="T5" fmla="*/ 33 h 260"/>
                <a:gd name="T6" fmla="*/ 228 w 260"/>
                <a:gd name="T7" fmla="*/ 0 h 260"/>
                <a:gd name="T8" fmla="*/ 195 w 260"/>
                <a:gd name="T9" fmla="*/ 31 h 260"/>
                <a:gd name="T10" fmla="*/ 195 w 260"/>
                <a:gd name="T11" fmla="*/ 32 h 260"/>
                <a:gd name="T12" fmla="*/ 195 w 260"/>
                <a:gd name="T13" fmla="*/ 35 h 260"/>
                <a:gd name="T14" fmla="*/ 194 w 260"/>
                <a:gd name="T15" fmla="*/ 46 h 260"/>
                <a:gd name="T16" fmla="*/ 185 w 260"/>
                <a:gd name="T17" fmla="*/ 85 h 260"/>
                <a:gd name="T18" fmla="*/ 125 w 260"/>
                <a:gd name="T19" fmla="*/ 171 h 260"/>
                <a:gd name="T20" fmla="*/ 34 w 260"/>
                <a:gd name="T21" fmla="*/ 196 h 260"/>
                <a:gd name="T22" fmla="*/ 32 w 260"/>
                <a:gd name="T23" fmla="*/ 196 h 260"/>
                <a:gd name="T24" fmla="*/ 1 w 260"/>
                <a:gd name="T25" fmla="*/ 229 h 260"/>
                <a:gd name="T26" fmla="*/ 33 w 260"/>
                <a:gd name="T27" fmla="*/ 260 h 260"/>
                <a:gd name="T28" fmla="*/ 33 w 260"/>
                <a:gd name="T29" fmla="*/ 260 h 260"/>
                <a:gd name="T30" fmla="*/ 34 w 260"/>
                <a:gd name="T31" fmla="*/ 260 h 260"/>
                <a:gd name="T32" fmla="*/ 161 w 260"/>
                <a:gd name="T33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0" h="260">
                  <a:moveTo>
                    <a:pt x="161" y="224"/>
                  </a:moveTo>
                  <a:cubicBezTo>
                    <a:pt x="194" y="202"/>
                    <a:pt x="215" y="173"/>
                    <a:pt x="229" y="145"/>
                  </a:cubicBezTo>
                  <a:cubicBezTo>
                    <a:pt x="258" y="88"/>
                    <a:pt x="259" y="36"/>
                    <a:pt x="259" y="33"/>
                  </a:cubicBezTo>
                  <a:cubicBezTo>
                    <a:pt x="260" y="16"/>
                    <a:pt x="246" y="1"/>
                    <a:pt x="228" y="0"/>
                  </a:cubicBezTo>
                  <a:cubicBezTo>
                    <a:pt x="211" y="0"/>
                    <a:pt x="196" y="14"/>
                    <a:pt x="195" y="31"/>
                  </a:cubicBezTo>
                  <a:cubicBezTo>
                    <a:pt x="195" y="31"/>
                    <a:pt x="195" y="31"/>
                    <a:pt x="195" y="32"/>
                  </a:cubicBezTo>
                  <a:cubicBezTo>
                    <a:pt x="195" y="32"/>
                    <a:pt x="195" y="33"/>
                    <a:pt x="195" y="35"/>
                  </a:cubicBezTo>
                  <a:cubicBezTo>
                    <a:pt x="195" y="37"/>
                    <a:pt x="195" y="41"/>
                    <a:pt x="194" y="46"/>
                  </a:cubicBezTo>
                  <a:cubicBezTo>
                    <a:pt x="192" y="56"/>
                    <a:pt x="190" y="69"/>
                    <a:pt x="185" y="85"/>
                  </a:cubicBezTo>
                  <a:cubicBezTo>
                    <a:pt x="175" y="115"/>
                    <a:pt x="157" y="149"/>
                    <a:pt x="125" y="171"/>
                  </a:cubicBezTo>
                  <a:cubicBezTo>
                    <a:pt x="104" y="186"/>
                    <a:pt x="76" y="196"/>
                    <a:pt x="34" y="196"/>
                  </a:cubicBezTo>
                  <a:cubicBezTo>
                    <a:pt x="34" y="196"/>
                    <a:pt x="33" y="196"/>
                    <a:pt x="32" y="196"/>
                  </a:cubicBezTo>
                  <a:cubicBezTo>
                    <a:pt x="15" y="196"/>
                    <a:pt x="0" y="211"/>
                    <a:pt x="1" y="229"/>
                  </a:cubicBezTo>
                  <a:cubicBezTo>
                    <a:pt x="1" y="246"/>
                    <a:pt x="15" y="260"/>
                    <a:pt x="33" y="260"/>
                  </a:cubicBezTo>
                  <a:cubicBezTo>
                    <a:pt x="33" y="260"/>
                    <a:pt x="33" y="260"/>
                    <a:pt x="33" y="260"/>
                  </a:cubicBezTo>
                  <a:cubicBezTo>
                    <a:pt x="33" y="260"/>
                    <a:pt x="34" y="260"/>
                    <a:pt x="34" y="260"/>
                  </a:cubicBezTo>
                  <a:cubicBezTo>
                    <a:pt x="87" y="260"/>
                    <a:pt x="129" y="246"/>
                    <a:pt x="161" y="2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9" name="Freeform 23">
              <a:extLst>
                <a:ext uri="{FF2B5EF4-FFF2-40B4-BE49-F238E27FC236}">
                  <a16:creationId xmlns:a16="http://schemas.microsoft.com/office/drawing/2014/main" id="{8C42B014-7F1E-2DF3-B921-6BA2BEC52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3" y="1035050"/>
              <a:ext cx="752475" cy="755650"/>
            </a:xfrm>
            <a:custGeom>
              <a:avLst/>
              <a:gdLst>
                <a:gd name="T0" fmla="*/ 13 w 200"/>
                <a:gd name="T1" fmla="*/ 76 h 201"/>
                <a:gd name="T2" fmla="*/ 75 w 200"/>
                <a:gd name="T3" fmla="*/ 187 h 201"/>
                <a:gd name="T4" fmla="*/ 186 w 200"/>
                <a:gd name="T5" fmla="*/ 126 h 201"/>
                <a:gd name="T6" fmla="*/ 125 w 200"/>
                <a:gd name="T7" fmla="*/ 14 h 201"/>
                <a:gd name="T8" fmla="*/ 13 w 200"/>
                <a:gd name="T9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01">
                  <a:moveTo>
                    <a:pt x="13" y="76"/>
                  </a:moveTo>
                  <a:cubicBezTo>
                    <a:pt x="0" y="123"/>
                    <a:pt x="27" y="173"/>
                    <a:pt x="75" y="187"/>
                  </a:cubicBezTo>
                  <a:cubicBezTo>
                    <a:pt x="122" y="201"/>
                    <a:pt x="172" y="174"/>
                    <a:pt x="186" y="126"/>
                  </a:cubicBezTo>
                  <a:cubicBezTo>
                    <a:pt x="200" y="78"/>
                    <a:pt x="173" y="28"/>
                    <a:pt x="125" y="14"/>
                  </a:cubicBezTo>
                  <a:cubicBezTo>
                    <a:pt x="77" y="0"/>
                    <a:pt x="27" y="28"/>
                    <a:pt x="1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0" name="Freeform 24">
              <a:extLst>
                <a:ext uri="{FF2B5EF4-FFF2-40B4-BE49-F238E27FC236}">
                  <a16:creationId xmlns:a16="http://schemas.microsoft.com/office/drawing/2014/main" id="{C691C851-D7B3-1963-3D7D-864689D82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3213100"/>
              <a:ext cx="244475" cy="33338"/>
            </a:xfrm>
            <a:custGeom>
              <a:avLst/>
              <a:gdLst>
                <a:gd name="T0" fmla="*/ 0 w 65"/>
                <a:gd name="T1" fmla="*/ 9 h 9"/>
                <a:gd name="T2" fmla="*/ 65 w 65"/>
                <a:gd name="T3" fmla="*/ 9 h 9"/>
                <a:gd name="T4" fmla="*/ 65 w 65"/>
                <a:gd name="T5" fmla="*/ 0 h 9"/>
                <a:gd name="T6" fmla="*/ 44 w 65"/>
                <a:gd name="T7" fmla="*/ 0 h 9"/>
                <a:gd name="T8" fmla="*/ 33 w 65"/>
                <a:gd name="T9" fmla="*/ 2 h 9"/>
                <a:gd name="T10" fmla="*/ 31 w 65"/>
                <a:gd name="T11" fmla="*/ 2 h 9"/>
                <a:gd name="T12" fmla="*/ 17 w 65"/>
                <a:gd name="T13" fmla="*/ 0 h 9"/>
                <a:gd name="T14" fmla="*/ 0 w 65"/>
                <a:gd name="T15" fmla="*/ 0 h 9"/>
                <a:gd name="T16" fmla="*/ 0 w 65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9">
                  <a:moveTo>
                    <a:pt x="0" y="9"/>
                  </a:moveTo>
                  <a:cubicBezTo>
                    <a:pt x="65" y="9"/>
                    <a:pt x="65" y="9"/>
                    <a:pt x="65" y="9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1"/>
                    <a:pt x="37" y="2"/>
                    <a:pt x="33" y="2"/>
                  </a:cubicBezTo>
                  <a:cubicBezTo>
                    <a:pt x="32" y="2"/>
                    <a:pt x="31" y="2"/>
                    <a:pt x="31" y="2"/>
                  </a:cubicBezTo>
                  <a:cubicBezTo>
                    <a:pt x="26" y="2"/>
                    <a:pt x="21" y="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1" name="Freeform 25">
              <a:extLst>
                <a:ext uri="{FF2B5EF4-FFF2-40B4-BE49-F238E27FC236}">
                  <a16:creationId xmlns:a16="http://schemas.microsoft.com/office/drawing/2014/main" id="{41892BFD-FA32-CC83-4FB7-6A4E4A047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4025900"/>
              <a:ext cx="376238" cy="587375"/>
            </a:xfrm>
            <a:custGeom>
              <a:avLst/>
              <a:gdLst>
                <a:gd name="T0" fmla="*/ 0 w 100"/>
                <a:gd name="T1" fmla="*/ 0 h 156"/>
                <a:gd name="T2" fmla="*/ 0 w 100"/>
                <a:gd name="T3" fmla="*/ 106 h 156"/>
                <a:gd name="T4" fmla="*/ 50 w 100"/>
                <a:gd name="T5" fmla="*/ 156 h 156"/>
                <a:gd name="T6" fmla="*/ 100 w 100"/>
                <a:gd name="T7" fmla="*/ 106 h 156"/>
                <a:gd name="T8" fmla="*/ 100 w 100"/>
                <a:gd name="T9" fmla="*/ 0 h 156"/>
                <a:gd name="T10" fmla="*/ 0 w 100"/>
                <a:gd name="T1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56">
                  <a:moveTo>
                    <a:pt x="0" y="0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0" y="133"/>
                    <a:pt x="22" y="156"/>
                    <a:pt x="50" y="156"/>
                  </a:cubicBezTo>
                  <a:cubicBezTo>
                    <a:pt x="78" y="156"/>
                    <a:pt x="100" y="133"/>
                    <a:pt x="100" y="106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2" name="Freeform 26">
              <a:extLst>
                <a:ext uri="{FF2B5EF4-FFF2-40B4-BE49-F238E27FC236}">
                  <a16:creationId xmlns:a16="http://schemas.microsoft.com/office/drawing/2014/main" id="{CA49D638-97EE-2013-0CA1-43BBF012A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425" y="3122613"/>
              <a:ext cx="960438" cy="873125"/>
            </a:xfrm>
            <a:custGeom>
              <a:avLst/>
              <a:gdLst>
                <a:gd name="T0" fmla="*/ 236 w 255"/>
                <a:gd name="T1" fmla="*/ 41 h 232"/>
                <a:gd name="T2" fmla="*/ 188 w 255"/>
                <a:gd name="T3" fmla="*/ 41 h 232"/>
                <a:gd name="T4" fmla="*/ 188 w 255"/>
                <a:gd name="T5" fmla="*/ 0 h 232"/>
                <a:gd name="T6" fmla="*/ 167 w 255"/>
                <a:gd name="T7" fmla="*/ 0 h 232"/>
                <a:gd name="T8" fmla="*/ 156 w 255"/>
                <a:gd name="T9" fmla="*/ 16 h 232"/>
                <a:gd name="T10" fmla="*/ 172 w 255"/>
                <a:gd name="T11" fmla="*/ 16 h 232"/>
                <a:gd name="T12" fmla="*/ 172 w 255"/>
                <a:gd name="T13" fmla="*/ 41 h 232"/>
                <a:gd name="T14" fmla="*/ 84 w 255"/>
                <a:gd name="T15" fmla="*/ 41 h 232"/>
                <a:gd name="T16" fmla="*/ 84 w 255"/>
                <a:gd name="T17" fmla="*/ 16 h 232"/>
                <a:gd name="T18" fmla="*/ 103 w 255"/>
                <a:gd name="T19" fmla="*/ 16 h 232"/>
                <a:gd name="T20" fmla="*/ 92 w 255"/>
                <a:gd name="T21" fmla="*/ 0 h 232"/>
                <a:gd name="T22" fmla="*/ 68 w 255"/>
                <a:gd name="T23" fmla="*/ 0 h 232"/>
                <a:gd name="T24" fmla="*/ 68 w 255"/>
                <a:gd name="T25" fmla="*/ 41 h 232"/>
                <a:gd name="T26" fmla="*/ 20 w 255"/>
                <a:gd name="T27" fmla="*/ 41 h 232"/>
                <a:gd name="T28" fmla="*/ 1 w 255"/>
                <a:gd name="T29" fmla="*/ 60 h 232"/>
                <a:gd name="T30" fmla="*/ 0 w 255"/>
                <a:gd name="T31" fmla="*/ 212 h 232"/>
                <a:gd name="T32" fmla="*/ 19 w 255"/>
                <a:gd name="T33" fmla="*/ 231 h 232"/>
                <a:gd name="T34" fmla="*/ 235 w 255"/>
                <a:gd name="T35" fmla="*/ 232 h 232"/>
                <a:gd name="T36" fmla="*/ 254 w 255"/>
                <a:gd name="T37" fmla="*/ 213 h 232"/>
                <a:gd name="T38" fmla="*/ 255 w 255"/>
                <a:gd name="T39" fmla="*/ 61 h 232"/>
                <a:gd name="T40" fmla="*/ 236 w 255"/>
                <a:gd name="T41" fmla="*/ 4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5" h="232">
                  <a:moveTo>
                    <a:pt x="236" y="41"/>
                  </a:moveTo>
                  <a:cubicBezTo>
                    <a:pt x="188" y="41"/>
                    <a:pt x="188" y="41"/>
                    <a:pt x="188" y="41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5" y="6"/>
                    <a:pt x="161" y="11"/>
                    <a:pt x="15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41"/>
                    <a:pt x="172" y="41"/>
                    <a:pt x="172" y="4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8" y="11"/>
                    <a:pt x="94" y="6"/>
                    <a:pt x="92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9" y="41"/>
                    <a:pt x="1" y="49"/>
                    <a:pt x="1" y="60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3"/>
                    <a:pt x="9" y="231"/>
                    <a:pt x="19" y="231"/>
                  </a:cubicBezTo>
                  <a:cubicBezTo>
                    <a:pt x="235" y="232"/>
                    <a:pt x="235" y="232"/>
                    <a:pt x="235" y="232"/>
                  </a:cubicBezTo>
                  <a:cubicBezTo>
                    <a:pt x="246" y="232"/>
                    <a:pt x="254" y="224"/>
                    <a:pt x="254" y="213"/>
                  </a:cubicBezTo>
                  <a:cubicBezTo>
                    <a:pt x="255" y="61"/>
                    <a:pt x="255" y="61"/>
                    <a:pt x="255" y="61"/>
                  </a:cubicBezTo>
                  <a:cubicBezTo>
                    <a:pt x="255" y="50"/>
                    <a:pt x="246" y="41"/>
                    <a:pt x="23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3" name="Freeform 27">
              <a:extLst>
                <a:ext uri="{FF2B5EF4-FFF2-40B4-BE49-F238E27FC236}">
                  <a16:creationId xmlns:a16="http://schemas.microsoft.com/office/drawing/2014/main" id="{55FE77DD-DF86-C5E3-E347-A6D0817F6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375" y="1897063"/>
              <a:ext cx="417513" cy="1293813"/>
            </a:xfrm>
            <a:custGeom>
              <a:avLst/>
              <a:gdLst>
                <a:gd name="T0" fmla="*/ 34 w 111"/>
                <a:gd name="T1" fmla="*/ 344 h 344"/>
                <a:gd name="T2" fmla="*/ 35 w 111"/>
                <a:gd name="T3" fmla="*/ 344 h 344"/>
                <a:gd name="T4" fmla="*/ 65 w 111"/>
                <a:gd name="T5" fmla="*/ 310 h 344"/>
                <a:gd name="T6" fmla="*/ 64 w 111"/>
                <a:gd name="T7" fmla="*/ 263 h 344"/>
                <a:gd name="T8" fmla="*/ 102 w 111"/>
                <a:gd name="T9" fmla="*/ 52 h 344"/>
                <a:gd name="T10" fmla="*/ 102 w 111"/>
                <a:gd name="T11" fmla="*/ 52 h 344"/>
                <a:gd name="T12" fmla="*/ 102 w 111"/>
                <a:gd name="T13" fmla="*/ 52 h 344"/>
                <a:gd name="T14" fmla="*/ 102 w 111"/>
                <a:gd name="T15" fmla="*/ 52 h 344"/>
                <a:gd name="T16" fmla="*/ 90 w 111"/>
                <a:gd name="T17" fmla="*/ 9 h 344"/>
                <a:gd name="T18" fmla="*/ 47 w 111"/>
                <a:gd name="T19" fmla="*/ 20 h 344"/>
                <a:gd name="T20" fmla="*/ 0 w 111"/>
                <a:gd name="T21" fmla="*/ 263 h 344"/>
                <a:gd name="T22" fmla="*/ 2 w 111"/>
                <a:gd name="T23" fmla="*/ 314 h 344"/>
                <a:gd name="T24" fmla="*/ 34 w 111"/>
                <a:gd name="T25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344">
                  <a:moveTo>
                    <a:pt x="34" y="344"/>
                  </a:moveTo>
                  <a:cubicBezTo>
                    <a:pt x="34" y="344"/>
                    <a:pt x="35" y="344"/>
                    <a:pt x="35" y="344"/>
                  </a:cubicBezTo>
                  <a:cubicBezTo>
                    <a:pt x="53" y="343"/>
                    <a:pt x="66" y="328"/>
                    <a:pt x="65" y="310"/>
                  </a:cubicBezTo>
                  <a:cubicBezTo>
                    <a:pt x="65" y="294"/>
                    <a:pt x="64" y="278"/>
                    <a:pt x="64" y="263"/>
                  </a:cubicBezTo>
                  <a:cubicBezTo>
                    <a:pt x="64" y="123"/>
                    <a:pt x="100" y="57"/>
                    <a:pt x="102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11" y="37"/>
                    <a:pt x="106" y="17"/>
                    <a:pt x="90" y="9"/>
                  </a:cubicBezTo>
                  <a:cubicBezTo>
                    <a:pt x="75" y="0"/>
                    <a:pt x="56" y="5"/>
                    <a:pt x="47" y="20"/>
                  </a:cubicBezTo>
                  <a:cubicBezTo>
                    <a:pt x="44" y="24"/>
                    <a:pt x="0" y="102"/>
                    <a:pt x="0" y="263"/>
                  </a:cubicBezTo>
                  <a:cubicBezTo>
                    <a:pt x="0" y="279"/>
                    <a:pt x="1" y="296"/>
                    <a:pt x="2" y="314"/>
                  </a:cubicBezTo>
                  <a:cubicBezTo>
                    <a:pt x="2" y="331"/>
                    <a:pt x="17" y="344"/>
                    <a:pt x="34" y="3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50" name="Group 132">
            <a:extLst>
              <a:ext uri="{FF2B5EF4-FFF2-40B4-BE49-F238E27FC236}">
                <a16:creationId xmlns:a16="http://schemas.microsoft.com/office/drawing/2014/main" id="{F27BF061-49AA-4BB1-1C6C-7CDC0E3864EF}"/>
              </a:ext>
            </a:extLst>
          </p:cNvPr>
          <p:cNvGrpSpPr/>
          <p:nvPr/>
        </p:nvGrpSpPr>
        <p:grpSpPr>
          <a:xfrm>
            <a:off x="8566274" y="2750599"/>
            <a:ext cx="372858" cy="446510"/>
            <a:chOff x="2965450" y="3675063"/>
            <a:chExt cx="871538" cy="1092200"/>
          </a:xfrm>
          <a:solidFill>
            <a:srgbClr val="10253F"/>
          </a:solidFill>
        </p:grpSpPr>
        <p:sp>
          <p:nvSpPr>
            <p:cNvPr id="789" name="Freeform 31">
              <a:extLst>
                <a:ext uri="{FF2B5EF4-FFF2-40B4-BE49-F238E27FC236}">
                  <a16:creationId xmlns:a16="http://schemas.microsoft.com/office/drawing/2014/main" id="{1FE6AEB8-204D-C287-9BA6-25E4EFCD2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263" y="4451350"/>
              <a:ext cx="334962" cy="315913"/>
            </a:xfrm>
            <a:custGeom>
              <a:avLst/>
              <a:gdLst>
                <a:gd name="T0" fmla="*/ 246 w 246"/>
                <a:gd name="T1" fmla="*/ 216 h 232"/>
                <a:gd name="T2" fmla="*/ 246 w 246"/>
                <a:gd name="T3" fmla="*/ 7 h 232"/>
                <a:gd name="T4" fmla="*/ 26 w 246"/>
                <a:gd name="T5" fmla="*/ 7 h 232"/>
                <a:gd name="T6" fmla="*/ 0 w 246"/>
                <a:gd name="T7" fmla="*/ 0 h 232"/>
                <a:gd name="T8" fmla="*/ 0 w 246"/>
                <a:gd name="T9" fmla="*/ 216 h 232"/>
                <a:gd name="T10" fmla="*/ 16 w 246"/>
                <a:gd name="T11" fmla="*/ 232 h 232"/>
                <a:gd name="T12" fmla="*/ 230 w 246"/>
                <a:gd name="T13" fmla="*/ 232 h 232"/>
                <a:gd name="T14" fmla="*/ 246 w 246"/>
                <a:gd name="T15" fmla="*/ 21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32">
                  <a:moveTo>
                    <a:pt x="246" y="216"/>
                  </a:moveTo>
                  <a:cubicBezTo>
                    <a:pt x="246" y="7"/>
                    <a:pt x="246" y="7"/>
                    <a:pt x="24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6" y="7"/>
                    <a:pt x="7" y="4"/>
                    <a:pt x="0" y="0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25"/>
                    <a:pt x="7" y="232"/>
                    <a:pt x="16" y="232"/>
                  </a:cubicBezTo>
                  <a:cubicBezTo>
                    <a:pt x="230" y="232"/>
                    <a:pt x="230" y="232"/>
                    <a:pt x="230" y="232"/>
                  </a:cubicBezTo>
                  <a:cubicBezTo>
                    <a:pt x="239" y="232"/>
                    <a:pt x="246" y="225"/>
                    <a:pt x="246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0" name="Freeform 32">
              <a:extLst>
                <a:ext uri="{FF2B5EF4-FFF2-40B4-BE49-F238E27FC236}">
                  <a16:creationId xmlns:a16="http://schemas.microsoft.com/office/drawing/2014/main" id="{3838E596-C988-1CE8-2E93-4C2D5CEB6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5038" y="3997325"/>
              <a:ext cx="334962" cy="239713"/>
            </a:xfrm>
            <a:custGeom>
              <a:avLst/>
              <a:gdLst>
                <a:gd name="T0" fmla="*/ 16 w 246"/>
                <a:gd name="T1" fmla="*/ 99 h 175"/>
                <a:gd name="T2" fmla="*/ 16 w 246"/>
                <a:gd name="T3" fmla="*/ 16 h 175"/>
                <a:gd name="T4" fmla="*/ 218 w 246"/>
                <a:gd name="T5" fmla="*/ 16 h 175"/>
                <a:gd name="T6" fmla="*/ 218 w 246"/>
                <a:gd name="T7" fmla="*/ 144 h 175"/>
                <a:gd name="T8" fmla="*/ 73 w 246"/>
                <a:gd name="T9" fmla="*/ 144 h 175"/>
                <a:gd name="T10" fmla="*/ 64 w 246"/>
                <a:gd name="T11" fmla="*/ 163 h 175"/>
                <a:gd name="T12" fmla="*/ 50 w 246"/>
                <a:gd name="T13" fmla="*/ 175 h 175"/>
                <a:gd name="T14" fmla="*/ 246 w 246"/>
                <a:gd name="T15" fmla="*/ 175 h 175"/>
                <a:gd name="T16" fmla="*/ 246 w 246"/>
                <a:gd name="T17" fmla="*/ 156 h 175"/>
                <a:gd name="T18" fmla="*/ 234 w 246"/>
                <a:gd name="T19" fmla="*/ 156 h 175"/>
                <a:gd name="T20" fmla="*/ 234 w 246"/>
                <a:gd name="T21" fmla="*/ 0 h 175"/>
                <a:gd name="T22" fmla="*/ 0 w 246"/>
                <a:gd name="T23" fmla="*/ 0 h 175"/>
                <a:gd name="T24" fmla="*/ 0 w 246"/>
                <a:gd name="T25" fmla="*/ 98 h 175"/>
                <a:gd name="T26" fmla="*/ 15 w 246"/>
                <a:gd name="T27" fmla="*/ 99 h 175"/>
                <a:gd name="T28" fmla="*/ 16 w 246"/>
                <a:gd name="T29" fmla="*/ 9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6" h="175">
                  <a:moveTo>
                    <a:pt x="16" y="99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218" y="16"/>
                    <a:pt x="218" y="16"/>
                    <a:pt x="218" y="16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51"/>
                    <a:pt x="69" y="158"/>
                    <a:pt x="64" y="163"/>
                  </a:cubicBezTo>
                  <a:cubicBezTo>
                    <a:pt x="60" y="168"/>
                    <a:pt x="55" y="172"/>
                    <a:pt x="50" y="175"/>
                  </a:cubicBezTo>
                  <a:cubicBezTo>
                    <a:pt x="246" y="175"/>
                    <a:pt x="246" y="175"/>
                    <a:pt x="246" y="175"/>
                  </a:cubicBezTo>
                  <a:cubicBezTo>
                    <a:pt x="246" y="156"/>
                    <a:pt x="246" y="156"/>
                    <a:pt x="246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5" y="99"/>
                    <a:pt x="10" y="99"/>
                    <a:pt x="15" y="99"/>
                  </a:cubicBezTo>
                  <a:cubicBezTo>
                    <a:pt x="16" y="99"/>
                    <a:pt x="16" y="99"/>
                    <a:pt x="1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1" name="Freeform 33">
              <a:extLst>
                <a:ext uri="{FF2B5EF4-FFF2-40B4-BE49-F238E27FC236}">
                  <a16:creationId xmlns:a16="http://schemas.microsoft.com/office/drawing/2014/main" id="{BE1F9321-EE56-1663-5E78-4D638B940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313" y="4264025"/>
              <a:ext cx="447675" cy="61913"/>
            </a:xfrm>
            <a:custGeom>
              <a:avLst/>
              <a:gdLst>
                <a:gd name="T0" fmla="*/ 122 w 329"/>
                <a:gd name="T1" fmla="*/ 29 h 46"/>
                <a:gd name="T2" fmla="*/ 163 w 329"/>
                <a:gd name="T3" fmla="*/ 46 h 46"/>
                <a:gd name="T4" fmla="*/ 163 w 329"/>
                <a:gd name="T5" fmla="*/ 46 h 46"/>
                <a:gd name="T6" fmla="*/ 329 w 329"/>
                <a:gd name="T7" fmla="*/ 46 h 46"/>
                <a:gd name="T8" fmla="*/ 329 w 329"/>
                <a:gd name="T9" fmla="*/ 0 h 46"/>
                <a:gd name="T10" fmla="*/ 0 w 329"/>
                <a:gd name="T11" fmla="*/ 0 h 46"/>
                <a:gd name="T12" fmla="*/ 0 w 329"/>
                <a:gd name="T13" fmla="*/ 29 h 46"/>
                <a:gd name="T14" fmla="*/ 122 w 329"/>
                <a:gd name="T15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9" h="46">
                  <a:moveTo>
                    <a:pt x="122" y="29"/>
                  </a:moveTo>
                  <a:cubicBezTo>
                    <a:pt x="137" y="29"/>
                    <a:pt x="152" y="35"/>
                    <a:pt x="163" y="46"/>
                  </a:cubicBezTo>
                  <a:cubicBezTo>
                    <a:pt x="163" y="46"/>
                    <a:pt x="163" y="46"/>
                    <a:pt x="163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lnTo>
                    <a:pt x="12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2" name="Freeform 34">
              <a:extLst>
                <a:ext uri="{FF2B5EF4-FFF2-40B4-BE49-F238E27FC236}">
                  <a16:creationId xmlns:a16="http://schemas.microsoft.com/office/drawing/2014/main" id="{D4B67EC8-82CF-3E86-7CBC-58A7FDF0E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375" y="3675063"/>
              <a:ext cx="244475" cy="215900"/>
            </a:xfrm>
            <a:custGeom>
              <a:avLst/>
              <a:gdLst>
                <a:gd name="T0" fmla="*/ 180 w 180"/>
                <a:gd name="T1" fmla="*/ 90 h 159"/>
                <a:gd name="T2" fmla="*/ 90 w 180"/>
                <a:gd name="T3" fmla="*/ 0 h 159"/>
                <a:gd name="T4" fmla="*/ 0 w 180"/>
                <a:gd name="T5" fmla="*/ 90 h 159"/>
                <a:gd name="T6" fmla="*/ 32 w 180"/>
                <a:gd name="T7" fmla="*/ 159 h 159"/>
                <a:gd name="T8" fmla="*/ 148 w 180"/>
                <a:gd name="T9" fmla="*/ 159 h 159"/>
                <a:gd name="T10" fmla="*/ 180 w 180"/>
                <a:gd name="T11" fmla="*/ 9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59">
                  <a:moveTo>
                    <a:pt x="180" y="90"/>
                  </a:moveTo>
                  <a:cubicBezTo>
                    <a:pt x="180" y="41"/>
                    <a:pt x="140" y="0"/>
                    <a:pt x="90" y="0"/>
                  </a:cubicBezTo>
                  <a:cubicBezTo>
                    <a:pt x="40" y="0"/>
                    <a:pt x="0" y="41"/>
                    <a:pt x="0" y="90"/>
                  </a:cubicBezTo>
                  <a:cubicBezTo>
                    <a:pt x="0" y="118"/>
                    <a:pt x="12" y="143"/>
                    <a:pt x="32" y="159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67" y="143"/>
                    <a:pt x="180" y="118"/>
                    <a:pt x="18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3" name="Freeform 35">
              <a:extLst>
                <a:ext uri="{FF2B5EF4-FFF2-40B4-BE49-F238E27FC236}">
                  <a16:creationId xmlns:a16="http://schemas.microsoft.com/office/drawing/2014/main" id="{78283DBA-F065-999C-3350-258ADFFB5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0" y="3902075"/>
              <a:ext cx="657225" cy="854075"/>
            </a:xfrm>
            <a:custGeom>
              <a:avLst/>
              <a:gdLst>
                <a:gd name="T0" fmla="*/ 79 w 483"/>
                <a:gd name="T1" fmla="*/ 154 h 626"/>
                <a:gd name="T2" fmla="*/ 66 w 483"/>
                <a:gd name="T3" fmla="*/ 139 h 626"/>
                <a:gd name="T4" fmla="*/ 66 w 483"/>
                <a:gd name="T5" fmla="*/ 139 h 626"/>
                <a:gd name="T6" fmla="*/ 64 w 483"/>
                <a:gd name="T7" fmla="*/ 132 h 626"/>
                <a:gd name="T8" fmla="*/ 64 w 483"/>
                <a:gd name="T9" fmla="*/ 130 h 626"/>
                <a:gd name="T10" fmla="*/ 70 w 483"/>
                <a:gd name="T11" fmla="*/ 109 h 626"/>
                <a:gd name="T12" fmla="*/ 87 w 483"/>
                <a:gd name="T13" fmla="*/ 87 h 626"/>
                <a:gd name="T14" fmla="*/ 87 w 483"/>
                <a:gd name="T15" fmla="*/ 352 h 626"/>
                <a:gd name="T16" fmla="*/ 87 w 483"/>
                <a:gd name="T17" fmla="*/ 352 h 626"/>
                <a:gd name="T18" fmla="*/ 137 w 483"/>
                <a:gd name="T19" fmla="*/ 402 h 626"/>
                <a:gd name="T20" fmla="*/ 383 w 483"/>
                <a:gd name="T21" fmla="*/ 402 h 626"/>
                <a:gd name="T22" fmla="*/ 383 w 483"/>
                <a:gd name="T23" fmla="*/ 576 h 626"/>
                <a:gd name="T24" fmla="*/ 433 w 483"/>
                <a:gd name="T25" fmla="*/ 626 h 626"/>
                <a:gd name="T26" fmla="*/ 483 w 483"/>
                <a:gd name="T27" fmla="*/ 576 h 626"/>
                <a:gd name="T28" fmla="*/ 483 w 483"/>
                <a:gd name="T29" fmla="*/ 352 h 626"/>
                <a:gd name="T30" fmla="*/ 468 w 483"/>
                <a:gd name="T31" fmla="*/ 316 h 626"/>
                <a:gd name="T32" fmla="*/ 433 w 483"/>
                <a:gd name="T33" fmla="*/ 302 h 626"/>
                <a:gd name="T34" fmla="*/ 303 w 483"/>
                <a:gd name="T35" fmla="*/ 302 h 626"/>
                <a:gd name="T36" fmla="*/ 303 w 483"/>
                <a:gd name="T37" fmla="*/ 214 h 626"/>
                <a:gd name="T38" fmla="*/ 347 w 483"/>
                <a:gd name="T39" fmla="*/ 236 h 626"/>
                <a:gd name="T40" fmla="*/ 390 w 483"/>
                <a:gd name="T41" fmla="*/ 241 h 626"/>
                <a:gd name="T42" fmla="*/ 411 w 483"/>
                <a:gd name="T43" fmla="*/ 240 h 626"/>
                <a:gd name="T44" fmla="*/ 439 w 483"/>
                <a:gd name="T45" fmla="*/ 205 h 626"/>
                <a:gd name="T46" fmla="*/ 404 w 483"/>
                <a:gd name="T47" fmla="*/ 176 h 626"/>
                <a:gd name="T48" fmla="*/ 390 w 483"/>
                <a:gd name="T49" fmla="*/ 177 h 626"/>
                <a:gd name="T50" fmla="*/ 362 w 483"/>
                <a:gd name="T51" fmla="*/ 174 h 626"/>
                <a:gd name="T52" fmla="*/ 348 w 483"/>
                <a:gd name="T53" fmla="*/ 168 h 626"/>
                <a:gd name="T54" fmla="*/ 336 w 483"/>
                <a:gd name="T55" fmla="*/ 137 h 626"/>
                <a:gd name="T56" fmla="*/ 332 w 483"/>
                <a:gd name="T57" fmla="*/ 67 h 626"/>
                <a:gd name="T58" fmla="*/ 325 w 483"/>
                <a:gd name="T59" fmla="*/ 30 h 626"/>
                <a:gd name="T60" fmla="*/ 310 w 483"/>
                <a:gd name="T61" fmla="*/ 10 h 626"/>
                <a:gd name="T62" fmla="*/ 282 w 483"/>
                <a:gd name="T63" fmla="*/ 0 h 626"/>
                <a:gd name="T64" fmla="*/ 278 w 483"/>
                <a:gd name="T65" fmla="*/ 1 h 626"/>
                <a:gd name="T66" fmla="*/ 272 w 483"/>
                <a:gd name="T67" fmla="*/ 0 h 626"/>
                <a:gd name="T68" fmla="*/ 118 w 483"/>
                <a:gd name="T69" fmla="*/ 0 h 626"/>
                <a:gd name="T70" fmla="*/ 111 w 483"/>
                <a:gd name="T71" fmla="*/ 1 h 626"/>
                <a:gd name="T72" fmla="*/ 78 w 483"/>
                <a:gd name="T73" fmla="*/ 13 h 626"/>
                <a:gd name="T74" fmla="*/ 27 w 483"/>
                <a:gd name="T75" fmla="*/ 59 h 626"/>
                <a:gd name="T76" fmla="*/ 0 w 483"/>
                <a:gd name="T77" fmla="*/ 130 h 626"/>
                <a:gd name="T78" fmla="*/ 0 w 483"/>
                <a:gd name="T79" fmla="*/ 135 h 626"/>
                <a:gd name="T80" fmla="*/ 6 w 483"/>
                <a:gd name="T81" fmla="*/ 161 h 626"/>
                <a:gd name="T82" fmla="*/ 6 w 483"/>
                <a:gd name="T83" fmla="*/ 162 h 626"/>
                <a:gd name="T84" fmla="*/ 6 w 483"/>
                <a:gd name="T85" fmla="*/ 162 h 626"/>
                <a:gd name="T86" fmla="*/ 53 w 483"/>
                <a:gd name="T87" fmla="*/ 214 h 626"/>
                <a:gd name="T88" fmla="*/ 79 w 483"/>
                <a:gd name="T89" fmla="*/ 227 h 626"/>
                <a:gd name="T90" fmla="*/ 79 w 483"/>
                <a:gd name="T91" fmla="*/ 15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3" h="626">
                  <a:moveTo>
                    <a:pt x="79" y="154"/>
                  </a:moveTo>
                  <a:cubicBezTo>
                    <a:pt x="71" y="148"/>
                    <a:pt x="68" y="143"/>
                    <a:pt x="66" y="139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5" y="134"/>
                    <a:pt x="64" y="132"/>
                  </a:cubicBezTo>
                  <a:cubicBezTo>
                    <a:pt x="64" y="131"/>
                    <a:pt x="64" y="131"/>
                    <a:pt x="64" y="130"/>
                  </a:cubicBezTo>
                  <a:cubicBezTo>
                    <a:pt x="64" y="125"/>
                    <a:pt x="66" y="117"/>
                    <a:pt x="70" y="109"/>
                  </a:cubicBezTo>
                  <a:cubicBezTo>
                    <a:pt x="74" y="102"/>
                    <a:pt x="80" y="94"/>
                    <a:pt x="87" y="87"/>
                  </a:cubicBezTo>
                  <a:cubicBezTo>
                    <a:pt x="87" y="352"/>
                    <a:pt x="87" y="352"/>
                    <a:pt x="87" y="352"/>
                  </a:cubicBezTo>
                  <a:cubicBezTo>
                    <a:pt x="87" y="352"/>
                    <a:pt x="87" y="352"/>
                    <a:pt x="87" y="352"/>
                  </a:cubicBezTo>
                  <a:cubicBezTo>
                    <a:pt x="87" y="379"/>
                    <a:pt x="109" y="402"/>
                    <a:pt x="137" y="402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3" y="576"/>
                    <a:pt x="383" y="576"/>
                    <a:pt x="383" y="576"/>
                  </a:cubicBezTo>
                  <a:cubicBezTo>
                    <a:pt x="383" y="603"/>
                    <a:pt x="405" y="626"/>
                    <a:pt x="433" y="626"/>
                  </a:cubicBezTo>
                  <a:cubicBezTo>
                    <a:pt x="460" y="626"/>
                    <a:pt x="483" y="603"/>
                    <a:pt x="483" y="576"/>
                  </a:cubicBezTo>
                  <a:cubicBezTo>
                    <a:pt x="483" y="352"/>
                    <a:pt x="483" y="352"/>
                    <a:pt x="483" y="352"/>
                  </a:cubicBezTo>
                  <a:cubicBezTo>
                    <a:pt x="483" y="339"/>
                    <a:pt x="477" y="326"/>
                    <a:pt x="468" y="316"/>
                  </a:cubicBezTo>
                  <a:cubicBezTo>
                    <a:pt x="459" y="307"/>
                    <a:pt x="446" y="302"/>
                    <a:pt x="433" y="302"/>
                  </a:cubicBezTo>
                  <a:cubicBezTo>
                    <a:pt x="303" y="302"/>
                    <a:pt x="303" y="302"/>
                    <a:pt x="303" y="302"/>
                  </a:cubicBezTo>
                  <a:cubicBezTo>
                    <a:pt x="303" y="214"/>
                    <a:pt x="303" y="214"/>
                    <a:pt x="303" y="214"/>
                  </a:cubicBezTo>
                  <a:cubicBezTo>
                    <a:pt x="317" y="227"/>
                    <a:pt x="333" y="233"/>
                    <a:pt x="347" y="236"/>
                  </a:cubicBezTo>
                  <a:cubicBezTo>
                    <a:pt x="363" y="240"/>
                    <a:pt x="378" y="241"/>
                    <a:pt x="390" y="241"/>
                  </a:cubicBezTo>
                  <a:cubicBezTo>
                    <a:pt x="402" y="241"/>
                    <a:pt x="410" y="240"/>
                    <a:pt x="411" y="240"/>
                  </a:cubicBezTo>
                  <a:cubicBezTo>
                    <a:pt x="428" y="238"/>
                    <a:pt x="441" y="222"/>
                    <a:pt x="439" y="205"/>
                  </a:cubicBezTo>
                  <a:cubicBezTo>
                    <a:pt x="437" y="187"/>
                    <a:pt x="421" y="175"/>
                    <a:pt x="404" y="176"/>
                  </a:cubicBezTo>
                  <a:cubicBezTo>
                    <a:pt x="403" y="177"/>
                    <a:pt x="397" y="177"/>
                    <a:pt x="390" y="177"/>
                  </a:cubicBezTo>
                  <a:cubicBezTo>
                    <a:pt x="381" y="177"/>
                    <a:pt x="370" y="176"/>
                    <a:pt x="362" y="174"/>
                  </a:cubicBezTo>
                  <a:cubicBezTo>
                    <a:pt x="353" y="172"/>
                    <a:pt x="348" y="169"/>
                    <a:pt x="348" y="168"/>
                  </a:cubicBezTo>
                  <a:cubicBezTo>
                    <a:pt x="342" y="161"/>
                    <a:pt x="338" y="151"/>
                    <a:pt x="336" y="137"/>
                  </a:cubicBezTo>
                  <a:cubicBezTo>
                    <a:pt x="332" y="116"/>
                    <a:pt x="333" y="90"/>
                    <a:pt x="332" y="67"/>
                  </a:cubicBezTo>
                  <a:cubicBezTo>
                    <a:pt x="331" y="55"/>
                    <a:pt x="331" y="43"/>
                    <a:pt x="325" y="30"/>
                  </a:cubicBezTo>
                  <a:cubicBezTo>
                    <a:pt x="322" y="23"/>
                    <a:pt x="318" y="16"/>
                    <a:pt x="310" y="10"/>
                  </a:cubicBezTo>
                  <a:cubicBezTo>
                    <a:pt x="302" y="3"/>
                    <a:pt x="291" y="0"/>
                    <a:pt x="282" y="0"/>
                  </a:cubicBezTo>
                  <a:cubicBezTo>
                    <a:pt x="281" y="0"/>
                    <a:pt x="279" y="0"/>
                    <a:pt x="278" y="1"/>
                  </a:cubicBezTo>
                  <a:cubicBezTo>
                    <a:pt x="276" y="0"/>
                    <a:pt x="274" y="0"/>
                    <a:pt x="27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5" y="0"/>
                    <a:pt x="113" y="1"/>
                    <a:pt x="111" y="1"/>
                  </a:cubicBezTo>
                  <a:cubicBezTo>
                    <a:pt x="98" y="3"/>
                    <a:pt x="88" y="7"/>
                    <a:pt x="78" y="13"/>
                  </a:cubicBezTo>
                  <a:cubicBezTo>
                    <a:pt x="60" y="24"/>
                    <a:pt x="42" y="39"/>
                    <a:pt x="27" y="59"/>
                  </a:cubicBezTo>
                  <a:cubicBezTo>
                    <a:pt x="13" y="78"/>
                    <a:pt x="1" y="102"/>
                    <a:pt x="0" y="130"/>
                  </a:cubicBezTo>
                  <a:cubicBezTo>
                    <a:pt x="0" y="132"/>
                    <a:pt x="0" y="133"/>
                    <a:pt x="0" y="135"/>
                  </a:cubicBezTo>
                  <a:cubicBezTo>
                    <a:pt x="1" y="143"/>
                    <a:pt x="3" y="152"/>
                    <a:pt x="6" y="161"/>
                  </a:cubicBezTo>
                  <a:cubicBezTo>
                    <a:pt x="6" y="161"/>
                    <a:pt x="6" y="161"/>
                    <a:pt x="6" y="162"/>
                  </a:cubicBezTo>
                  <a:cubicBezTo>
                    <a:pt x="6" y="162"/>
                    <a:pt x="6" y="162"/>
                    <a:pt x="6" y="162"/>
                  </a:cubicBezTo>
                  <a:cubicBezTo>
                    <a:pt x="14" y="183"/>
                    <a:pt x="31" y="201"/>
                    <a:pt x="53" y="214"/>
                  </a:cubicBezTo>
                  <a:cubicBezTo>
                    <a:pt x="61" y="219"/>
                    <a:pt x="69" y="223"/>
                    <a:pt x="79" y="227"/>
                  </a:cubicBezTo>
                  <a:lnTo>
                    <a:pt x="7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51" name="Group 4">
            <a:extLst>
              <a:ext uri="{FF2B5EF4-FFF2-40B4-BE49-F238E27FC236}">
                <a16:creationId xmlns:a16="http://schemas.microsoft.com/office/drawing/2014/main" id="{A9B8997D-A024-DAAE-2223-80C47285D969}"/>
              </a:ext>
            </a:extLst>
          </p:cNvPr>
          <p:cNvGrpSpPr/>
          <p:nvPr/>
        </p:nvGrpSpPr>
        <p:grpSpPr>
          <a:xfrm>
            <a:off x="8594326" y="3298979"/>
            <a:ext cx="316754" cy="605845"/>
            <a:chOff x="831851" y="3744104"/>
            <a:chExt cx="740396" cy="1481947"/>
          </a:xfrm>
          <a:solidFill>
            <a:srgbClr val="10253F"/>
          </a:solidFill>
        </p:grpSpPr>
        <p:grpSp>
          <p:nvGrpSpPr>
            <p:cNvPr id="778" name="Group 138">
              <a:extLst>
                <a:ext uri="{FF2B5EF4-FFF2-40B4-BE49-F238E27FC236}">
                  <a16:creationId xmlns:a16="http://schemas.microsoft.com/office/drawing/2014/main" id="{B2180D7F-A8ED-A26E-904A-199EB6BC9EBA}"/>
                </a:ext>
              </a:extLst>
            </p:cNvPr>
            <p:cNvGrpSpPr/>
            <p:nvPr/>
          </p:nvGrpSpPr>
          <p:grpSpPr>
            <a:xfrm>
              <a:off x="831851" y="4159251"/>
              <a:ext cx="577850" cy="1066800"/>
              <a:chOff x="831851" y="4159251"/>
              <a:chExt cx="577850" cy="1066800"/>
            </a:xfrm>
            <a:grpFill/>
          </p:grpSpPr>
          <p:sp>
            <p:nvSpPr>
              <p:cNvPr id="787" name="Oval 39">
                <a:extLst>
                  <a:ext uri="{FF2B5EF4-FFF2-40B4-BE49-F238E27FC236}">
                    <a16:creationId xmlns:a16="http://schemas.microsoft.com/office/drawing/2014/main" id="{5341067D-FFBF-7FC0-4F34-F4C5E6816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9963" y="4159251"/>
                <a:ext cx="217488" cy="214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8" name="Freeform 40">
                <a:extLst>
                  <a:ext uri="{FF2B5EF4-FFF2-40B4-BE49-F238E27FC236}">
                    <a16:creationId xmlns:a16="http://schemas.microsoft.com/office/drawing/2014/main" id="{2BA79959-766C-EAF1-7827-463D3E52AF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851" y="4227513"/>
                <a:ext cx="577850" cy="998538"/>
              </a:xfrm>
              <a:custGeom>
                <a:avLst/>
                <a:gdLst>
                  <a:gd name="T0" fmla="*/ 113 w 117"/>
                  <a:gd name="T1" fmla="*/ 2 h 205"/>
                  <a:gd name="T2" fmla="*/ 112 w 117"/>
                  <a:gd name="T3" fmla="*/ 1 h 205"/>
                  <a:gd name="T4" fmla="*/ 107 w 117"/>
                  <a:gd name="T5" fmla="*/ 0 h 205"/>
                  <a:gd name="T6" fmla="*/ 97 w 117"/>
                  <a:gd name="T7" fmla="*/ 10 h 205"/>
                  <a:gd name="T8" fmla="*/ 97 w 117"/>
                  <a:gd name="T9" fmla="*/ 12 h 205"/>
                  <a:gd name="T10" fmla="*/ 79 w 117"/>
                  <a:gd name="T11" fmla="*/ 32 h 205"/>
                  <a:gd name="T12" fmla="*/ 79 w 117"/>
                  <a:gd name="T13" fmla="*/ 32 h 205"/>
                  <a:gd name="T14" fmla="*/ 77 w 117"/>
                  <a:gd name="T15" fmla="*/ 32 h 205"/>
                  <a:gd name="T16" fmla="*/ 24 w 117"/>
                  <a:gd name="T17" fmla="*/ 32 h 205"/>
                  <a:gd name="T18" fmla="*/ 21 w 117"/>
                  <a:gd name="T19" fmla="*/ 32 h 205"/>
                  <a:gd name="T20" fmla="*/ 21 w 117"/>
                  <a:gd name="T21" fmla="*/ 32 h 205"/>
                  <a:gd name="T22" fmla="*/ 0 w 117"/>
                  <a:gd name="T23" fmla="*/ 56 h 205"/>
                  <a:gd name="T24" fmla="*/ 0 w 117"/>
                  <a:gd name="T25" fmla="*/ 112 h 205"/>
                  <a:gd name="T26" fmla="*/ 0 w 117"/>
                  <a:gd name="T27" fmla="*/ 114 h 205"/>
                  <a:gd name="T28" fmla="*/ 21 w 117"/>
                  <a:gd name="T29" fmla="*/ 113 h 205"/>
                  <a:gd name="T30" fmla="*/ 21 w 117"/>
                  <a:gd name="T31" fmla="*/ 112 h 205"/>
                  <a:gd name="T32" fmla="*/ 21 w 117"/>
                  <a:gd name="T33" fmla="*/ 101 h 205"/>
                  <a:gd name="T34" fmla="*/ 24 w 117"/>
                  <a:gd name="T35" fmla="*/ 53 h 205"/>
                  <a:gd name="T36" fmla="*/ 24 w 117"/>
                  <a:gd name="T37" fmla="*/ 96 h 205"/>
                  <a:gd name="T38" fmla="*/ 36 w 117"/>
                  <a:gd name="T39" fmla="*/ 205 h 205"/>
                  <a:gd name="T40" fmla="*/ 48 w 117"/>
                  <a:gd name="T41" fmla="*/ 123 h 205"/>
                  <a:gd name="T42" fmla="*/ 50 w 117"/>
                  <a:gd name="T43" fmla="*/ 123 h 205"/>
                  <a:gd name="T44" fmla="*/ 53 w 117"/>
                  <a:gd name="T45" fmla="*/ 123 h 205"/>
                  <a:gd name="T46" fmla="*/ 65 w 117"/>
                  <a:gd name="T47" fmla="*/ 205 h 205"/>
                  <a:gd name="T48" fmla="*/ 77 w 117"/>
                  <a:gd name="T49" fmla="*/ 96 h 205"/>
                  <a:gd name="T50" fmla="*/ 77 w 117"/>
                  <a:gd name="T51" fmla="*/ 53 h 205"/>
                  <a:gd name="T52" fmla="*/ 82 w 117"/>
                  <a:gd name="T53" fmla="*/ 53 h 205"/>
                  <a:gd name="T54" fmla="*/ 106 w 117"/>
                  <a:gd name="T55" fmla="*/ 53 h 205"/>
                  <a:gd name="T56" fmla="*/ 117 w 117"/>
                  <a:gd name="T57" fmla="*/ 43 h 205"/>
                  <a:gd name="T58" fmla="*/ 117 w 117"/>
                  <a:gd name="T59" fmla="*/ 12 h 205"/>
                  <a:gd name="T60" fmla="*/ 47 w 117"/>
                  <a:gd name="T61" fmla="*/ 42 h 205"/>
                  <a:gd name="T62" fmla="*/ 54 w 117"/>
                  <a:gd name="T63" fmla="*/ 42 h 205"/>
                  <a:gd name="T64" fmla="*/ 53 w 117"/>
                  <a:gd name="T65" fmla="*/ 52 h 205"/>
                  <a:gd name="T66" fmla="*/ 48 w 117"/>
                  <a:gd name="T67" fmla="*/ 52 h 205"/>
                  <a:gd name="T68" fmla="*/ 47 w 117"/>
                  <a:gd name="T69" fmla="*/ 42 h 205"/>
                  <a:gd name="T70" fmla="*/ 44 w 117"/>
                  <a:gd name="T71" fmla="*/ 83 h 205"/>
                  <a:gd name="T72" fmla="*/ 50 w 117"/>
                  <a:gd name="T73" fmla="*/ 53 h 205"/>
                  <a:gd name="T74" fmla="*/ 53 w 117"/>
                  <a:gd name="T75" fmla="*/ 53 h 205"/>
                  <a:gd name="T76" fmla="*/ 50 w 117"/>
                  <a:gd name="T77" fmla="*/ 9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205">
                    <a:moveTo>
                      <a:pt x="117" y="10"/>
                    </a:moveTo>
                    <a:cubicBezTo>
                      <a:pt x="117" y="7"/>
                      <a:pt x="115" y="4"/>
                      <a:pt x="113" y="2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2" y="2"/>
                      <a:pt x="112" y="1"/>
                      <a:pt x="112" y="1"/>
                    </a:cubicBezTo>
                    <a:cubicBezTo>
                      <a:pt x="111" y="0"/>
                      <a:pt x="109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1" y="0"/>
                      <a:pt x="97" y="5"/>
                      <a:pt x="97" y="10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0" y="32"/>
                      <a:pt x="20" y="32"/>
                    </a:cubicBezTo>
                    <a:cubicBezTo>
                      <a:pt x="0" y="32"/>
                      <a:pt x="0" y="56"/>
                      <a:pt x="0" y="56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0" y="114"/>
                    </a:cubicBezTo>
                    <a:cubicBezTo>
                      <a:pt x="1" y="119"/>
                      <a:pt x="5" y="123"/>
                      <a:pt x="10" y="123"/>
                    </a:cubicBezTo>
                    <a:cubicBezTo>
                      <a:pt x="16" y="123"/>
                      <a:pt x="20" y="119"/>
                      <a:pt x="21" y="113"/>
                    </a:cubicBezTo>
                    <a:cubicBezTo>
                      <a:pt x="21" y="113"/>
                      <a:pt x="21" y="113"/>
                      <a:pt x="21" y="112"/>
                    </a:cubicBezTo>
                    <a:cubicBezTo>
                      <a:pt x="21" y="112"/>
                      <a:pt x="21" y="112"/>
                      <a:pt x="21" y="112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1" y="101"/>
                      <a:pt x="21" y="74"/>
                      <a:pt x="21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96"/>
                      <a:pt x="24" y="96"/>
                      <a:pt x="24" y="96"/>
                    </a:cubicBezTo>
                    <a:cubicBezTo>
                      <a:pt x="24" y="96"/>
                      <a:pt x="24" y="96"/>
                      <a:pt x="24" y="96"/>
                    </a:cubicBezTo>
                    <a:cubicBezTo>
                      <a:pt x="24" y="193"/>
                      <a:pt x="24" y="193"/>
                      <a:pt x="24" y="193"/>
                    </a:cubicBezTo>
                    <a:cubicBezTo>
                      <a:pt x="24" y="200"/>
                      <a:pt x="30" y="205"/>
                      <a:pt x="36" y="205"/>
                    </a:cubicBezTo>
                    <a:cubicBezTo>
                      <a:pt x="43" y="205"/>
                      <a:pt x="48" y="200"/>
                      <a:pt x="48" y="193"/>
                    </a:cubicBezTo>
                    <a:cubicBezTo>
                      <a:pt x="48" y="123"/>
                      <a:pt x="48" y="123"/>
                      <a:pt x="48" y="123"/>
                    </a:cubicBezTo>
                    <a:cubicBezTo>
                      <a:pt x="48" y="123"/>
                      <a:pt x="48" y="123"/>
                      <a:pt x="48" y="123"/>
                    </a:cubicBezTo>
                    <a:cubicBezTo>
                      <a:pt x="49" y="123"/>
                      <a:pt x="50" y="123"/>
                      <a:pt x="50" y="123"/>
                    </a:cubicBezTo>
                    <a:cubicBezTo>
                      <a:pt x="51" y="123"/>
                      <a:pt x="52" y="123"/>
                      <a:pt x="53" y="123"/>
                    </a:cubicBezTo>
                    <a:cubicBezTo>
                      <a:pt x="53" y="123"/>
                      <a:pt x="53" y="123"/>
                      <a:pt x="53" y="123"/>
                    </a:cubicBezTo>
                    <a:cubicBezTo>
                      <a:pt x="53" y="193"/>
                      <a:pt x="53" y="193"/>
                      <a:pt x="53" y="193"/>
                    </a:cubicBezTo>
                    <a:cubicBezTo>
                      <a:pt x="53" y="200"/>
                      <a:pt x="58" y="205"/>
                      <a:pt x="65" y="205"/>
                    </a:cubicBezTo>
                    <a:cubicBezTo>
                      <a:pt x="71" y="205"/>
                      <a:pt x="77" y="200"/>
                      <a:pt x="77" y="193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53"/>
                      <a:pt x="77" y="53"/>
                      <a:pt x="77" y="53"/>
                    </a:cubicBezTo>
                    <a:cubicBezTo>
                      <a:pt x="82" y="53"/>
                      <a:pt x="82" y="53"/>
                      <a:pt x="82" y="53"/>
                    </a:cubicBezTo>
                    <a:cubicBezTo>
                      <a:pt x="82" y="53"/>
                      <a:pt x="82" y="53"/>
                      <a:pt x="82" y="53"/>
                    </a:cubicBezTo>
                    <a:cubicBezTo>
                      <a:pt x="106" y="53"/>
                      <a:pt x="106" y="53"/>
                      <a:pt x="106" y="53"/>
                    </a:cubicBezTo>
                    <a:cubicBezTo>
                      <a:pt x="106" y="53"/>
                      <a:pt x="106" y="53"/>
                      <a:pt x="106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13" y="53"/>
                      <a:pt x="117" y="49"/>
                      <a:pt x="117" y="43"/>
                    </a:cubicBezTo>
                    <a:cubicBezTo>
                      <a:pt x="117" y="43"/>
                      <a:pt x="117" y="19"/>
                      <a:pt x="117" y="12"/>
                    </a:cubicBezTo>
                    <a:cubicBezTo>
                      <a:pt x="117" y="12"/>
                      <a:pt x="117" y="12"/>
                      <a:pt x="117" y="12"/>
                    </a:cubicBezTo>
                    <a:lnTo>
                      <a:pt x="117" y="10"/>
                    </a:lnTo>
                    <a:close/>
                    <a:moveTo>
                      <a:pt x="47" y="42"/>
                    </a:moveTo>
                    <a:cubicBezTo>
                      <a:pt x="50" y="42"/>
                      <a:pt x="50" y="42"/>
                      <a:pt x="50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5" y="49"/>
                      <a:pt x="45" y="49"/>
                      <a:pt x="45" y="49"/>
                    </a:cubicBezTo>
                    <a:lnTo>
                      <a:pt x="47" y="42"/>
                    </a:lnTo>
                    <a:close/>
                    <a:moveTo>
                      <a:pt x="50" y="96"/>
                    </a:moveTo>
                    <a:cubicBezTo>
                      <a:pt x="44" y="83"/>
                      <a:pt x="44" y="83"/>
                      <a:pt x="44" y="8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7" y="83"/>
                      <a:pt x="57" y="83"/>
                      <a:pt x="57" y="83"/>
                    </a:cubicBezTo>
                    <a:lnTo>
                      <a:pt x="5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779" name="Group 139">
              <a:extLst>
                <a:ext uri="{FF2B5EF4-FFF2-40B4-BE49-F238E27FC236}">
                  <a16:creationId xmlns:a16="http://schemas.microsoft.com/office/drawing/2014/main" id="{46B94B0D-7F18-509C-57C8-51675F84E9A0}"/>
                </a:ext>
              </a:extLst>
            </p:cNvPr>
            <p:cNvGrpSpPr/>
            <p:nvPr/>
          </p:nvGrpSpPr>
          <p:grpSpPr>
            <a:xfrm>
              <a:off x="1149059" y="3744104"/>
              <a:ext cx="423188" cy="423188"/>
              <a:chOff x="5978526" y="4030663"/>
              <a:chExt cx="239713" cy="239713"/>
            </a:xfrm>
            <a:grpFill/>
          </p:grpSpPr>
          <p:sp>
            <p:nvSpPr>
              <p:cNvPr id="780" name="Freeform 424">
                <a:extLst>
                  <a:ext uri="{FF2B5EF4-FFF2-40B4-BE49-F238E27FC236}">
                    <a16:creationId xmlns:a16="http://schemas.microsoft.com/office/drawing/2014/main" id="{FFFA63D8-C93F-15BB-AAEC-14E11C949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038" y="4056063"/>
                <a:ext cx="26988" cy="26988"/>
              </a:xfrm>
              <a:custGeom>
                <a:avLst/>
                <a:gdLst>
                  <a:gd name="T0" fmla="*/ 6 w 7"/>
                  <a:gd name="T1" fmla="*/ 4 h 7"/>
                  <a:gd name="T2" fmla="*/ 4 w 7"/>
                  <a:gd name="T3" fmla="*/ 1 h 7"/>
                  <a:gd name="T4" fmla="*/ 1 w 7"/>
                  <a:gd name="T5" fmla="*/ 1 h 7"/>
                  <a:gd name="T6" fmla="*/ 1 w 7"/>
                  <a:gd name="T7" fmla="*/ 4 h 7"/>
                  <a:gd name="T8" fmla="*/ 4 w 7"/>
                  <a:gd name="T9" fmla="*/ 7 h 7"/>
                  <a:gd name="T10" fmla="*/ 6 w 7"/>
                  <a:gd name="T11" fmla="*/ 7 h 7"/>
                  <a:gd name="T12" fmla="*/ 6 w 7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6" y="4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1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6"/>
                      <a:pt x="7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1" name="Freeform 425">
                <a:extLst>
                  <a:ext uri="{FF2B5EF4-FFF2-40B4-BE49-F238E27FC236}">
                    <a16:creationId xmlns:a16="http://schemas.microsoft.com/office/drawing/2014/main" id="{48C076B7-4664-ACAE-2DD8-5443E2AAF3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8526" y="4135438"/>
                <a:ext cx="28575" cy="14288"/>
              </a:xfrm>
              <a:custGeom>
                <a:avLst/>
                <a:gdLst>
                  <a:gd name="T0" fmla="*/ 6 w 8"/>
                  <a:gd name="T1" fmla="*/ 0 h 4"/>
                  <a:gd name="T2" fmla="*/ 2 w 8"/>
                  <a:gd name="T3" fmla="*/ 0 h 4"/>
                  <a:gd name="T4" fmla="*/ 0 w 8"/>
                  <a:gd name="T5" fmla="*/ 2 h 4"/>
                  <a:gd name="T6" fmla="*/ 2 w 8"/>
                  <a:gd name="T7" fmla="*/ 4 h 4"/>
                  <a:gd name="T8" fmla="*/ 6 w 8"/>
                  <a:gd name="T9" fmla="*/ 4 h 4"/>
                  <a:gd name="T10" fmla="*/ 8 w 8"/>
                  <a:gd name="T11" fmla="*/ 2 h 4"/>
                  <a:gd name="T12" fmla="*/ 6 w 8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8" y="3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2" name="Freeform 426">
                <a:extLst>
                  <a:ext uri="{FF2B5EF4-FFF2-40B4-BE49-F238E27FC236}">
                    <a16:creationId xmlns:a16="http://schemas.microsoft.com/office/drawing/2014/main" id="{B59421C0-8B84-AEE0-7F42-5CBD09BCA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076" y="4149725"/>
                <a:ext cx="30163" cy="15875"/>
              </a:xfrm>
              <a:custGeom>
                <a:avLst/>
                <a:gdLst>
                  <a:gd name="T0" fmla="*/ 6 w 8"/>
                  <a:gd name="T1" fmla="*/ 0 h 4"/>
                  <a:gd name="T2" fmla="*/ 2 w 8"/>
                  <a:gd name="T3" fmla="*/ 0 h 4"/>
                  <a:gd name="T4" fmla="*/ 0 w 8"/>
                  <a:gd name="T5" fmla="*/ 2 h 4"/>
                  <a:gd name="T6" fmla="*/ 2 w 8"/>
                  <a:gd name="T7" fmla="*/ 4 h 4"/>
                  <a:gd name="T8" fmla="*/ 6 w 8"/>
                  <a:gd name="T9" fmla="*/ 4 h 4"/>
                  <a:gd name="T10" fmla="*/ 8 w 8"/>
                  <a:gd name="T11" fmla="*/ 2 h 4"/>
                  <a:gd name="T12" fmla="*/ 6 w 8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8" y="3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3" name="Freeform 427">
                <a:extLst>
                  <a:ext uri="{FF2B5EF4-FFF2-40B4-BE49-F238E27FC236}">
                    <a16:creationId xmlns:a16="http://schemas.microsoft.com/office/drawing/2014/main" id="{C328B8CC-F8E6-9A99-B7BB-419F82305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1" y="4067175"/>
                <a:ext cx="25400" cy="26988"/>
              </a:xfrm>
              <a:custGeom>
                <a:avLst/>
                <a:gdLst>
                  <a:gd name="T0" fmla="*/ 6 w 7"/>
                  <a:gd name="T1" fmla="*/ 1 h 7"/>
                  <a:gd name="T2" fmla="*/ 3 w 7"/>
                  <a:gd name="T3" fmla="*/ 1 h 7"/>
                  <a:gd name="T4" fmla="*/ 0 w 7"/>
                  <a:gd name="T5" fmla="*/ 4 h 7"/>
                  <a:gd name="T6" fmla="*/ 0 w 7"/>
                  <a:gd name="T7" fmla="*/ 6 h 7"/>
                  <a:gd name="T8" fmla="*/ 3 w 7"/>
                  <a:gd name="T9" fmla="*/ 6 h 7"/>
                  <a:gd name="T10" fmla="*/ 6 w 7"/>
                  <a:gd name="T11" fmla="*/ 4 h 7"/>
                  <a:gd name="T12" fmla="*/ 6 w 7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6" y="1"/>
                    </a:moveTo>
                    <a:cubicBezTo>
                      <a:pt x="5" y="0"/>
                      <a:pt x="4" y="0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6"/>
                      <a:pt x="0" y="6"/>
                    </a:cubicBezTo>
                    <a:cubicBezTo>
                      <a:pt x="1" y="7"/>
                      <a:pt x="2" y="7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3"/>
                      <a:pt x="7" y="2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4" name="Freeform 428">
                <a:extLst>
                  <a:ext uri="{FF2B5EF4-FFF2-40B4-BE49-F238E27FC236}">
                    <a16:creationId xmlns:a16="http://schemas.microsoft.com/office/drawing/2014/main" id="{F3EAE83C-3A1E-5541-D306-E63285D82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588" y="4030663"/>
                <a:ext cx="15875" cy="28575"/>
              </a:xfrm>
              <a:custGeom>
                <a:avLst/>
                <a:gdLst>
                  <a:gd name="T0" fmla="*/ 2 w 4"/>
                  <a:gd name="T1" fmla="*/ 8 h 8"/>
                  <a:gd name="T2" fmla="*/ 3 w 4"/>
                  <a:gd name="T3" fmla="*/ 7 h 8"/>
                  <a:gd name="T4" fmla="*/ 4 w 4"/>
                  <a:gd name="T5" fmla="*/ 6 h 8"/>
                  <a:gd name="T6" fmla="*/ 4 w 4"/>
                  <a:gd name="T7" fmla="*/ 2 h 8"/>
                  <a:gd name="T8" fmla="*/ 2 w 4"/>
                  <a:gd name="T9" fmla="*/ 0 h 8"/>
                  <a:gd name="T10" fmla="*/ 0 w 4"/>
                  <a:gd name="T11" fmla="*/ 1 h 8"/>
                  <a:gd name="T12" fmla="*/ 0 w 4"/>
                  <a:gd name="T13" fmla="*/ 2 h 8"/>
                  <a:gd name="T14" fmla="*/ 0 w 4"/>
                  <a:gd name="T15" fmla="*/ 6 h 8"/>
                  <a:gd name="T16" fmla="*/ 2 w 4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2" y="8"/>
                    </a:moveTo>
                    <a:cubicBezTo>
                      <a:pt x="3" y="8"/>
                      <a:pt x="3" y="8"/>
                      <a:pt x="3" y="7"/>
                    </a:cubicBezTo>
                    <a:cubicBezTo>
                      <a:pt x="4" y="7"/>
                      <a:pt x="4" y="7"/>
                      <a:pt x="4" y="6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5" name="Freeform 429">
                <a:extLst>
                  <a:ext uri="{FF2B5EF4-FFF2-40B4-BE49-F238E27FC236}">
                    <a16:creationId xmlns:a16="http://schemas.microsoft.com/office/drawing/2014/main" id="{F061E82A-79FA-7A49-3438-FEA3D18D35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7263" y="4089400"/>
                <a:ext cx="120650" cy="136525"/>
              </a:xfrm>
              <a:custGeom>
                <a:avLst/>
                <a:gdLst>
                  <a:gd name="T0" fmla="*/ 16 w 32"/>
                  <a:gd name="T1" fmla="*/ 0 h 36"/>
                  <a:gd name="T2" fmla="*/ 0 w 32"/>
                  <a:gd name="T3" fmla="*/ 16 h 36"/>
                  <a:gd name="T4" fmla="*/ 8 w 32"/>
                  <a:gd name="T5" fmla="*/ 30 h 36"/>
                  <a:gd name="T6" fmla="*/ 8 w 32"/>
                  <a:gd name="T7" fmla="*/ 36 h 36"/>
                  <a:gd name="T8" fmla="*/ 24 w 32"/>
                  <a:gd name="T9" fmla="*/ 36 h 36"/>
                  <a:gd name="T10" fmla="*/ 24 w 32"/>
                  <a:gd name="T11" fmla="*/ 30 h 36"/>
                  <a:gd name="T12" fmla="*/ 32 w 32"/>
                  <a:gd name="T13" fmla="*/ 16 h 36"/>
                  <a:gd name="T14" fmla="*/ 16 w 32"/>
                  <a:gd name="T15" fmla="*/ 0 h 36"/>
                  <a:gd name="T16" fmla="*/ 22 w 32"/>
                  <a:gd name="T17" fmla="*/ 26 h 36"/>
                  <a:gd name="T18" fmla="*/ 20 w 32"/>
                  <a:gd name="T19" fmla="*/ 27 h 36"/>
                  <a:gd name="T20" fmla="*/ 20 w 32"/>
                  <a:gd name="T21" fmla="*/ 30 h 36"/>
                  <a:gd name="T22" fmla="*/ 20 w 32"/>
                  <a:gd name="T23" fmla="*/ 32 h 36"/>
                  <a:gd name="T24" fmla="*/ 12 w 32"/>
                  <a:gd name="T25" fmla="*/ 32 h 36"/>
                  <a:gd name="T26" fmla="*/ 12 w 32"/>
                  <a:gd name="T27" fmla="*/ 30 h 36"/>
                  <a:gd name="T28" fmla="*/ 12 w 32"/>
                  <a:gd name="T29" fmla="*/ 27 h 36"/>
                  <a:gd name="T30" fmla="*/ 10 w 32"/>
                  <a:gd name="T31" fmla="*/ 26 h 36"/>
                  <a:gd name="T32" fmla="*/ 4 w 32"/>
                  <a:gd name="T33" fmla="*/ 16 h 36"/>
                  <a:gd name="T34" fmla="*/ 16 w 32"/>
                  <a:gd name="T35" fmla="*/ 4 h 36"/>
                  <a:gd name="T36" fmla="*/ 28 w 32"/>
                  <a:gd name="T37" fmla="*/ 16 h 36"/>
                  <a:gd name="T38" fmla="*/ 22 w 32"/>
                  <a:gd name="T3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36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2"/>
                      <a:pt x="3" y="27"/>
                      <a:pt x="8" y="30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9" y="27"/>
                      <a:pt x="32" y="22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close/>
                    <a:moveTo>
                      <a:pt x="22" y="26"/>
                    </a:move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6" y="24"/>
                      <a:pt x="4" y="20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3" y="4"/>
                      <a:pt x="28" y="9"/>
                      <a:pt x="28" y="16"/>
                    </a:cubicBezTo>
                    <a:cubicBezTo>
                      <a:pt x="28" y="20"/>
                      <a:pt x="26" y="24"/>
                      <a:pt x="2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6" name="Freeform 430">
                <a:extLst>
                  <a:ext uri="{FF2B5EF4-FFF2-40B4-BE49-F238E27FC236}">
                    <a16:creationId xmlns:a16="http://schemas.microsoft.com/office/drawing/2014/main" id="{EEEC0B23-3B3B-15D9-5AD4-26EFFE3CD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426" y="4240213"/>
                <a:ext cx="60325" cy="30163"/>
              </a:xfrm>
              <a:custGeom>
                <a:avLst/>
                <a:gdLst>
                  <a:gd name="T0" fmla="*/ 0 w 16"/>
                  <a:gd name="T1" fmla="*/ 4 h 8"/>
                  <a:gd name="T2" fmla="*/ 4 w 16"/>
                  <a:gd name="T3" fmla="*/ 4 h 8"/>
                  <a:gd name="T4" fmla="*/ 4 w 16"/>
                  <a:gd name="T5" fmla="*/ 4 h 8"/>
                  <a:gd name="T6" fmla="*/ 8 w 16"/>
                  <a:gd name="T7" fmla="*/ 8 h 8"/>
                  <a:gd name="T8" fmla="*/ 12 w 16"/>
                  <a:gd name="T9" fmla="*/ 4 h 8"/>
                  <a:gd name="T10" fmla="*/ 12 w 16"/>
                  <a:gd name="T11" fmla="*/ 4 h 8"/>
                  <a:gd name="T12" fmla="*/ 16 w 16"/>
                  <a:gd name="T13" fmla="*/ 4 h 8"/>
                  <a:gd name="T14" fmla="*/ 16 w 16"/>
                  <a:gd name="T15" fmla="*/ 0 h 8"/>
                  <a:gd name="T16" fmla="*/ 0 w 16"/>
                  <a:gd name="T17" fmla="*/ 0 h 8"/>
                  <a:gd name="T18" fmla="*/ 0 w 16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8">
                    <a:moveTo>
                      <a:pt x="0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6" y="8"/>
                      <a:pt x="8" y="8"/>
                    </a:cubicBezTo>
                    <a:cubicBezTo>
                      <a:pt x="10" y="8"/>
                      <a:pt x="12" y="6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752" name="Group 5">
            <a:extLst>
              <a:ext uri="{FF2B5EF4-FFF2-40B4-BE49-F238E27FC236}">
                <a16:creationId xmlns:a16="http://schemas.microsoft.com/office/drawing/2014/main" id="{258FF108-9F9E-5DF3-C13C-FC457DB13BBA}"/>
              </a:ext>
            </a:extLst>
          </p:cNvPr>
          <p:cNvGrpSpPr/>
          <p:nvPr/>
        </p:nvGrpSpPr>
        <p:grpSpPr>
          <a:xfrm>
            <a:off x="8524787" y="2152794"/>
            <a:ext cx="455833" cy="495935"/>
            <a:chOff x="10514852" y="1893641"/>
            <a:chExt cx="1065487" cy="1213096"/>
          </a:xfrm>
          <a:solidFill>
            <a:srgbClr val="10253F"/>
          </a:solidFill>
        </p:grpSpPr>
        <p:grpSp>
          <p:nvGrpSpPr>
            <p:cNvPr id="774" name="Group 152">
              <a:extLst>
                <a:ext uri="{FF2B5EF4-FFF2-40B4-BE49-F238E27FC236}">
                  <a16:creationId xmlns:a16="http://schemas.microsoft.com/office/drawing/2014/main" id="{5D36C7EA-F33C-661A-072F-D16DF772B0CC}"/>
                </a:ext>
              </a:extLst>
            </p:cNvPr>
            <p:cNvGrpSpPr/>
            <p:nvPr/>
          </p:nvGrpSpPr>
          <p:grpSpPr>
            <a:xfrm>
              <a:off x="10514852" y="1938338"/>
              <a:ext cx="904874" cy="1168399"/>
              <a:chOff x="10525126" y="1938338"/>
              <a:chExt cx="904874" cy="1168399"/>
            </a:xfrm>
            <a:grpFill/>
          </p:grpSpPr>
          <p:sp>
            <p:nvSpPr>
              <p:cNvPr id="776" name="Oval 44">
                <a:extLst>
                  <a:ext uri="{FF2B5EF4-FFF2-40B4-BE49-F238E27FC236}">
                    <a16:creationId xmlns:a16="http://schemas.microsoft.com/office/drawing/2014/main" id="{87B500A6-7660-79FA-F3AC-18CFD28E1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4850" y="1966913"/>
                <a:ext cx="225425" cy="2254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7" name="Freeform 45">
                <a:extLst>
                  <a:ext uri="{FF2B5EF4-FFF2-40B4-BE49-F238E27FC236}">
                    <a16:creationId xmlns:a16="http://schemas.microsoft.com/office/drawing/2014/main" id="{CDC58D66-144B-11F1-2C6F-09675BCB46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25126" y="1938338"/>
                <a:ext cx="904874" cy="1168399"/>
              </a:xfrm>
              <a:custGeom>
                <a:avLst/>
                <a:gdLst>
                  <a:gd name="T0" fmla="*/ 125 w 128"/>
                  <a:gd name="T1" fmla="*/ 4 h 166"/>
                  <a:gd name="T2" fmla="*/ 114 w 128"/>
                  <a:gd name="T3" fmla="*/ 4 h 166"/>
                  <a:gd name="T4" fmla="*/ 103 w 128"/>
                  <a:gd name="T5" fmla="*/ 15 h 166"/>
                  <a:gd name="T6" fmla="*/ 103 w 128"/>
                  <a:gd name="T7" fmla="*/ 15 h 166"/>
                  <a:gd name="T8" fmla="*/ 79 w 128"/>
                  <a:gd name="T9" fmla="*/ 38 h 166"/>
                  <a:gd name="T10" fmla="*/ 49 w 128"/>
                  <a:gd name="T11" fmla="*/ 38 h 166"/>
                  <a:gd name="T12" fmla="*/ 21 w 128"/>
                  <a:gd name="T13" fmla="*/ 11 h 166"/>
                  <a:gd name="T14" fmla="*/ 20 w 128"/>
                  <a:gd name="T15" fmla="*/ 9 h 166"/>
                  <a:gd name="T16" fmla="*/ 14 w 128"/>
                  <a:gd name="T17" fmla="*/ 4 h 166"/>
                  <a:gd name="T18" fmla="*/ 3 w 128"/>
                  <a:gd name="T19" fmla="*/ 4 h 166"/>
                  <a:gd name="T20" fmla="*/ 3 w 128"/>
                  <a:gd name="T21" fmla="*/ 14 h 166"/>
                  <a:gd name="T22" fmla="*/ 5 w 128"/>
                  <a:gd name="T23" fmla="*/ 16 h 166"/>
                  <a:gd name="T24" fmla="*/ 10 w 128"/>
                  <a:gd name="T25" fmla="*/ 22 h 166"/>
                  <a:gd name="T26" fmla="*/ 10 w 128"/>
                  <a:gd name="T27" fmla="*/ 22 h 166"/>
                  <a:gd name="T28" fmla="*/ 44 w 128"/>
                  <a:gd name="T29" fmla="*/ 57 h 166"/>
                  <a:gd name="T30" fmla="*/ 44 w 128"/>
                  <a:gd name="T31" fmla="*/ 86 h 166"/>
                  <a:gd name="T32" fmla="*/ 44 w 128"/>
                  <a:gd name="T33" fmla="*/ 86 h 166"/>
                  <a:gd name="T34" fmla="*/ 45 w 128"/>
                  <a:gd name="T35" fmla="*/ 157 h 166"/>
                  <a:gd name="T36" fmla="*/ 53 w 128"/>
                  <a:gd name="T37" fmla="*/ 166 h 166"/>
                  <a:gd name="T38" fmla="*/ 62 w 128"/>
                  <a:gd name="T39" fmla="*/ 157 h 166"/>
                  <a:gd name="T40" fmla="*/ 62 w 128"/>
                  <a:gd name="T41" fmla="*/ 105 h 166"/>
                  <a:gd name="T42" fmla="*/ 62 w 128"/>
                  <a:gd name="T43" fmla="*/ 105 h 166"/>
                  <a:gd name="T44" fmla="*/ 64 w 128"/>
                  <a:gd name="T45" fmla="*/ 105 h 166"/>
                  <a:gd name="T46" fmla="*/ 66 w 128"/>
                  <a:gd name="T47" fmla="*/ 105 h 166"/>
                  <a:gd name="T48" fmla="*/ 66 w 128"/>
                  <a:gd name="T49" fmla="*/ 105 h 166"/>
                  <a:gd name="T50" fmla="*/ 66 w 128"/>
                  <a:gd name="T51" fmla="*/ 157 h 166"/>
                  <a:gd name="T52" fmla="*/ 74 w 128"/>
                  <a:gd name="T53" fmla="*/ 166 h 166"/>
                  <a:gd name="T54" fmla="*/ 83 w 128"/>
                  <a:gd name="T55" fmla="*/ 157 h 166"/>
                  <a:gd name="T56" fmla="*/ 83 w 128"/>
                  <a:gd name="T57" fmla="*/ 86 h 166"/>
                  <a:gd name="T58" fmla="*/ 83 w 128"/>
                  <a:gd name="T59" fmla="*/ 86 h 166"/>
                  <a:gd name="T60" fmla="*/ 83 w 128"/>
                  <a:gd name="T61" fmla="*/ 57 h 166"/>
                  <a:gd name="T62" fmla="*/ 121 w 128"/>
                  <a:gd name="T63" fmla="*/ 18 h 166"/>
                  <a:gd name="T64" fmla="*/ 122 w 128"/>
                  <a:gd name="T65" fmla="*/ 18 h 166"/>
                  <a:gd name="T66" fmla="*/ 125 w 128"/>
                  <a:gd name="T67" fmla="*/ 14 h 166"/>
                  <a:gd name="T68" fmla="*/ 125 w 128"/>
                  <a:gd name="T69" fmla="*/ 4 h 166"/>
                  <a:gd name="T70" fmla="*/ 62 w 128"/>
                  <a:gd name="T71" fmla="*/ 46 h 166"/>
                  <a:gd name="T72" fmla="*/ 64 w 128"/>
                  <a:gd name="T73" fmla="*/ 46 h 166"/>
                  <a:gd name="T74" fmla="*/ 66 w 128"/>
                  <a:gd name="T75" fmla="*/ 46 h 166"/>
                  <a:gd name="T76" fmla="*/ 68 w 128"/>
                  <a:gd name="T77" fmla="*/ 51 h 166"/>
                  <a:gd name="T78" fmla="*/ 66 w 128"/>
                  <a:gd name="T79" fmla="*/ 53 h 166"/>
                  <a:gd name="T80" fmla="*/ 64 w 128"/>
                  <a:gd name="T81" fmla="*/ 53 h 166"/>
                  <a:gd name="T82" fmla="*/ 62 w 128"/>
                  <a:gd name="T83" fmla="*/ 53 h 166"/>
                  <a:gd name="T84" fmla="*/ 60 w 128"/>
                  <a:gd name="T85" fmla="*/ 51 h 166"/>
                  <a:gd name="T86" fmla="*/ 62 w 128"/>
                  <a:gd name="T87" fmla="*/ 46 h 166"/>
                  <a:gd name="T88" fmla="*/ 59 w 128"/>
                  <a:gd name="T89" fmla="*/ 76 h 166"/>
                  <a:gd name="T90" fmla="*/ 62 w 128"/>
                  <a:gd name="T91" fmla="*/ 54 h 166"/>
                  <a:gd name="T92" fmla="*/ 64 w 128"/>
                  <a:gd name="T93" fmla="*/ 54 h 166"/>
                  <a:gd name="T94" fmla="*/ 64 w 128"/>
                  <a:gd name="T95" fmla="*/ 54 h 166"/>
                  <a:gd name="T96" fmla="*/ 66 w 128"/>
                  <a:gd name="T97" fmla="*/ 54 h 166"/>
                  <a:gd name="T98" fmla="*/ 69 w 128"/>
                  <a:gd name="T99" fmla="*/ 76 h 166"/>
                  <a:gd name="T100" fmla="*/ 64 w 128"/>
                  <a:gd name="T101" fmla="*/ 86 h 166"/>
                  <a:gd name="T102" fmla="*/ 59 w 128"/>
                  <a:gd name="T103" fmla="*/ 7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8" h="166">
                    <a:moveTo>
                      <a:pt x="125" y="4"/>
                    </a:moveTo>
                    <a:cubicBezTo>
                      <a:pt x="122" y="0"/>
                      <a:pt x="117" y="0"/>
                      <a:pt x="114" y="4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1" y="0"/>
                      <a:pt x="6" y="0"/>
                      <a:pt x="3" y="4"/>
                    </a:cubicBezTo>
                    <a:cubicBezTo>
                      <a:pt x="0" y="7"/>
                      <a:pt x="0" y="11"/>
                      <a:pt x="3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86"/>
                      <a:pt x="44" y="86"/>
                      <a:pt x="44" y="86"/>
                    </a:cubicBezTo>
                    <a:cubicBezTo>
                      <a:pt x="44" y="86"/>
                      <a:pt x="44" y="86"/>
                      <a:pt x="44" y="86"/>
                    </a:cubicBezTo>
                    <a:cubicBezTo>
                      <a:pt x="45" y="157"/>
                      <a:pt x="45" y="157"/>
                      <a:pt x="45" y="157"/>
                    </a:cubicBezTo>
                    <a:cubicBezTo>
                      <a:pt x="45" y="162"/>
                      <a:pt x="48" y="166"/>
                      <a:pt x="53" y="166"/>
                    </a:cubicBezTo>
                    <a:cubicBezTo>
                      <a:pt x="58" y="166"/>
                      <a:pt x="62" y="162"/>
                      <a:pt x="62" y="157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3" y="105"/>
                      <a:pt x="63" y="105"/>
                      <a:pt x="64" y="105"/>
                    </a:cubicBezTo>
                    <a:cubicBezTo>
                      <a:pt x="65" y="105"/>
                      <a:pt x="65" y="105"/>
                      <a:pt x="66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6" y="157"/>
                      <a:pt x="66" y="157"/>
                      <a:pt x="66" y="157"/>
                    </a:cubicBezTo>
                    <a:cubicBezTo>
                      <a:pt x="66" y="162"/>
                      <a:pt x="70" y="166"/>
                      <a:pt x="74" y="166"/>
                    </a:cubicBezTo>
                    <a:cubicBezTo>
                      <a:pt x="79" y="166"/>
                      <a:pt x="83" y="162"/>
                      <a:pt x="83" y="157"/>
                    </a:cubicBezTo>
                    <a:cubicBezTo>
                      <a:pt x="83" y="86"/>
                      <a:pt x="83" y="86"/>
                      <a:pt x="83" y="86"/>
                    </a:cubicBezTo>
                    <a:cubicBezTo>
                      <a:pt x="83" y="86"/>
                      <a:pt x="83" y="86"/>
                      <a:pt x="83" y="86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8" y="11"/>
                      <a:pt x="128" y="7"/>
                      <a:pt x="125" y="4"/>
                    </a:cubicBezTo>
                    <a:close/>
                    <a:moveTo>
                      <a:pt x="62" y="46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0" y="51"/>
                      <a:pt x="60" y="51"/>
                      <a:pt x="60" y="51"/>
                    </a:cubicBezTo>
                    <a:lnTo>
                      <a:pt x="62" y="46"/>
                    </a:lnTo>
                    <a:close/>
                    <a:moveTo>
                      <a:pt x="59" y="76"/>
                    </a:moveTo>
                    <a:cubicBezTo>
                      <a:pt x="62" y="54"/>
                      <a:pt x="62" y="54"/>
                      <a:pt x="62" y="54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64" y="86"/>
                      <a:pt x="64" y="86"/>
                      <a:pt x="64" y="86"/>
                    </a:cubicBezTo>
                    <a:lnTo>
                      <a:pt x="59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775" name="Freeform 5">
              <a:extLst>
                <a:ext uri="{FF2B5EF4-FFF2-40B4-BE49-F238E27FC236}">
                  <a16:creationId xmlns:a16="http://schemas.microsoft.com/office/drawing/2014/main" id="{239340F1-0E8C-448C-8611-2D791E427BBB}"/>
                </a:ext>
              </a:extLst>
            </p:cNvPr>
            <p:cNvSpPr>
              <a:spLocks noEditPoints="1"/>
            </p:cNvSpPr>
            <p:nvPr/>
          </p:nvSpPr>
          <p:spPr bwMode="auto">
            <a:xfrm rot="19766667">
              <a:off x="11165805" y="1893641"/>
              <a:ext cx="414534" cy="450793"/>
            </a:xfrm>
            <a:custGeom>
              <a:avLst/>
              <a:gdLst>
                <a:gd name="T0" fmla="*/ 97 w 176"/>
                <a:gd name="T1" fmla="*/ 151 h 192"/>
                <a:gd name="T2" fmla="*/ 92 w 176"/>
                <a:gd name="T3" fmla="*/ 160 h 192"/>
                <a:gd name="T4" fmla="*/ 84 w 176"/>
                <a:gd name="T5" fmla="*/ 152 h 192"/>
                <a:gd name="T6" fmla="*/ 71 w 176"/>
                <a:gd name="T7" fmla="*/ 147 h 192"/>
                <a:gd name="T8" fmla="*/ 64 w 176"/>
                <a:gd name="T9" fmla="*/ 130 h 192"/>
                <a:gd name="T10" fmla="*/ 73 w 176"/>
                <a:gd name="T11" fmla="*/ 137 h 192"/>
                <a:gd name="T12" fmla="*/ 82 w 176"/>
                <a:gd name="T13" fmla="*/ 144 h 192"/>
                <a:gd name="T14" fmla="*/ 94 w 176"/>
                <a:gd name="T15" fmla="*/ 145 h 192"/>
                <a:gd name="T16" fmla="*/ 103 w 176"/>
                <a:gd name="T17" fmla="*/ 140 h 192"/>
                <a:gd name="T18" fmla="*/ 102 w 176"/>
                <a:gd name="T19" fmla="*/ 129 h 192"/>
                <a:gd name="T20" fmla="*/ 92 w 176"/>
                <a:gd name="T21" fmla="*/ 124 h 192"/>
                <a:gd name="T22" fmla="*/ 78 w 176"/>
                <a:gd name="T23" fmla="*/ 120 h 192"/>
                <a:gd name="T24" fmla="*/ 67 w 176"/>
                <a:gd name="T25" fmla="*/ 113 h 192"/>
                <a:gd name="T26" fmla="*/ 68 w 176"/>
                <a:gd name="T27" fmla="*/ 98 h 192"/>
                <a:gd name="T28" fmla="*/ 80 w 176"/>
                <a:gd name="T29" fmla="*/ 89 h 192"/>
                <a:gd name="T30" fmla="*/ 84 w 176"/>
                <a:gd name="T31" fmla="*/ 80 h 192"/>
                <a:gd name="T32" fmla="*/ 92 w 176"/>
                <a:gd name="T33" fmla="*/ 88 h 192"/>
                <a:gd name="T34" fmla="*/ 103 w 176"/>
                <a:gd name="T35" fmla="*/ 93 h 192"/>
                <a:gd name="T36" fmla="*/ 109 w 176"/>
                <a:gd name="T37" fmla="*/ 107 h 192"/>
                <a:gd name="T38" fmla="*/ 97 w 176"/>
                <a:gd name="T39" fmla="*/ 98 h 192"/>
                <a:gd name="T40" fmla="*/ 82 w 176"/>
                <a:gd name="T41" fmla="*/ 95 h 192"/>
                <a:gd name="T42" fmla="*/ 75 w 176"/>
                <a:gd name="T43" fmla="*/ 100 h 192"/>
                <a:gd name="T44" fmla="*/ 75 w 176"/>
                <a:gd name="T45" fmla="*/ 110 h 192"/>
                <a:gd name="T46" fmla="*/ 86 w 176"/>
                <a:gd name="T47" fmla="*/ 115 h 192"/>
                <a:gd name="T48" fmla="*/ 100 w 176"/>
                <a:gd name="T49" fmla="*/ 118 h 192"/>
                <a:gd name="T50" fmla="*/ 110 w 176"/>
                <a:gd name="T51" fmla="*/ 126 h 192"/>
                <a:gd name="T52" fmla="*/ 110 w 176"/>
                <a:gd name="T53" fmla="*/ 142 h 192"/>
                <a:gd name="T54" fmla="*/ 107 w 176"/>
                <a:gd name="T55" fmla="*/ 56 h 192"/>
                <a:gd name="T56" fmla="*/ 69 w 176"/>
                <a:gd name="T57" fmla="*/ 56 h 192"/>
                <a:gd name="T58" fmla="*/ 43 w 176"/>
                <a:gd name="T59" fmla="*/ 184 h 192"/>
                <a:gd name="T60" fmla="*/ 133 w 176"/>
                <a:gd name="T61" fmla="*/ 184 h 192"/>
                <a:gd name="T62" fmla="*/ 107 w 176"/>
                <a:gd name="T63" fmla="*/ 56 h 192"/>
                <a:gd name="T64" fmla="*/ 107 w 176"/>
                <a:gd name="T65" fmla="*/ 8 h 192"/>
                <a:gd name="T66" fmla="*/ 97 w 176"/>
                <a:gd name="T67" fmla="*/ 12 h 192"/>
                <a:gd name="T68" fmla="*/ 79 w 176"/>
                <a:gd name="T69" fmla="*/ 12 h 192"/>
                <a:gd name="T70" fmla="*/ 69 w 176"/>
                <a:gd name="T71" fmla="*/ 8 h 192"/>
                <a:gd name="T72" fmla="*/ 63 w 176"/>
                <a:gd name="T73" fmla="*/ 41 h 192"/>
                <a:gd name="T74" fmla="*/ 88 w 176"/>
                <a:gd name="T75" fmla="*/ 48 h 192"/>
                <a:gd name="T76" fmla="*/ 113 w 176"/>
                <a:gd name="T77" fmla="*/ 41 h 192"/>
                <a:gd name="T78" fmla="*/ 169 w 176"/>
                <a:gd name="T79" fmla="*/ 126 h 192"/>
                <a:gd name="T80" fmla="*/ 133 w 176"/>
                <a:gd name="T81" fmla="*/ 192 h 192"/>
                <a:gd name="T82" fmla="*/ 43 w 176"/>
                <a:gd name="T83" fmla="*/ 192 h 192"/>
                <a:gd name="T84" fmla="*/ 7 w 176"/>
                <a:gd name="T85" fmla="*/ 126 h 192"/>
                <a:gd name="T86" fmla="*/ 60 w 176"/>
                <a:gd name="T87" fmla="*/ 52 h 192"/>
                <a:gd name="T88" fmla="*/ 52 w 176"/>
                <a:gd name="T89" fmla="*/ 39 h 192"/>
                <a:gd name="T90" fmla="*/ 54 w 176"/>
                <a:gd name="T91" fmla="*/ 2 h 192"/>
                <a:gd name="T92" fmla="*/ 72 w 176"/>
                <a:gd name="T93" fmla="*/ 0 h 192"/>
                <a:gd name="T94" fmla="*/ 82 w 176"/>
                <a:gd name="T95" fmla="*/ 4 h 192"/>
                <a:gd name="T96" fmla="*/ 94 w 176"/>
                <a:gd name="T97" fmla="*/ 4 h 192"/>
                <a:gd name="T98" fmla="*/ 104 w 176"/>
                <a:gd name="T99" fmla="*/ 0 h 192"/>
                <a:gd name="T100" fmla="*/ 122 w 176"/>
                <a:gd name="T101" fmla="*/ 2 h 192"/>
                <a:gd name="T102" fmla="*/ 124 w 176"/>
                <a:gd name="T103" fmla="*/ 39 h 192"/>
                <a:gd name="T104" fmla="*/ 116 w 176"/>
                <a:gd name="T105" fmla="*/ 52 h 192"/>
                <a:gd name="T106" fmla="*/ 169 w 176"/>
                <a:gd name="T107" fmla="*/ 12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" h="192">
                  <a:moveTo>
                    <a:pt x="104" y="148"/>
                  </a:moveTo>
                  <a:cubicBezTo>
                    <a:pt x="102" y="149"/>
                    <a:pt x="100" y="150"/>
                    <a:pt x="97" y="151"/>
                  </a:cubicBezTo>
                  <a:cubicBezTo>
                    <a:pt x="95" y="151"/>
                    <a:pt x="94" y="152"/>
                    <a:pt x="92" y="152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2" y="151"/>
                    <a:pt x="81" y="151"/>
                    <a:pt x="79" y="151"/>
                  </a:cubicBezTo>
                  <a:cubicBezTo>
                    <a:pt x="76" y="150"/>
                    <a:pt x="74" y="149"/>
                    <a:pt x="71" y="147"/>
                  </a:cubicBezTo>
                  <a:cubicBezTo>
                    <a:pt x="69" y="145"/>
                    <a:pt x="67" y="143"/>
                    <a:pt x="66" y="140"/>
                  </a:cubicBezTo>
                  <a:cubicBezTo>
                    <a:pt x="65" y="137"/>
                    <a:pt x="64" y="134"/>
                    <a:pt x="64" y="130"/>
                  </a:cubicBezTo>
                  <a:cubicBezTo>
                    <a:pt x="72" y="130"/>
                    <a:pt x="72" y="130"/>
                    <a:pt x="72" y="130"/>
                  </a:cubicBezTo>
                  <a:cubicBezTo>
                    <a:pt x="72" y="133"/>
                    <a:pt x="72" y="135"/>
                    <a:pt x="73" y="137"/>
                  </a:cubicBezTo>
                  <a:cubicBezTo>
                    <a:pt x="74" y="139"/>
                    <a:pt x="75" y="140"/>
                    <a:pt x="77" y="142"/>
                  </a:cubicBezTo>
                  <a:cubicBezTo>
                    <a:pt x="78" y="143"/>
                    <a:pt x="80" y="144"/>
                    <a:pt x="82" y="144"/>
                  </a:cubicBezTo>
                  <a:cubicBezTo>
                    <a:pt x="85" y="145"/>
                    <a:pt x="87" y="145"/>
                    <a:pt x="89" y="145"/>
                  </a:cubicBezTo>
                  <a:cubicBezTo>
                    <a:pt x="91" y="145"/>
                    <a:pt x="92" y="145"/>
                    <a:pt x="94" y="145"/>
                  </a:cubicBezTo>
                  <a:cubicBezTo>
                    <a:pt x="96" y="144"/>
                    <a:pt x="98" y="144"/>
                    <a:pt x="99" y="143"/>
                  </a:cubicBezTo>
                  <a:cubicBezTo>
                    <a:pt x="101" y="142"/>
                    <a:pt x="102" y="141"/>
                    <a:pt x="103" y="140"/>
                  </a:cubicBezTo>
                  <a:cubicBezTo>
                    <a:pt x="104" y="138"/>
                    <a:pt x="104" y="136"/>
                    <a:pt x="104" y="134"/>
                  </a:cubicBezTo>
                  <a:cubicBezTo>
                    <a:pt x="104" y="132"/>
                    <a:pt x="103" y="130"/>
                    <a:pt x="102" y="129"/>
                  </a:cubicBezTo>
                  <a:cubicBezTo>
                    <a:pt x="101" y="128"/>
                    <a:pt x="100" y="127"/>
                    <a:pt x="98" y="126"/>
                  </a:cubicBezTo>
                  <a:cubicBezTo>
                    <a:pt x="96" y="125"/>
                    <a:pt x="94" y="124"/>
                    <a:pt x="92" y="124"/>
                  </a:cubicBezTo>
                  <a:cubicBezTo>
                    <a:pt x="85" y="122"/>
                    <a:pt x="85" y="122"/>
                    <a:pt x="85" y="122"/>
                  </a:cubicBezTo>
                  <a:cubicBezTo>
                    <a:pt x="83" y="122"/>
                    <a:pt x="80" y="121"/>
                    <a:pt x="78" y="120"/>
                  </a:cubicBezTo>
                  <a:cubicBezTo>
                    <a:pt x="76" y="120"/>
                    <a:pt x="74" y="119"/>
                    <a:pt x="72" y="117"/>
                  </a:cubicBezTo>
                  <a:cubicBezTo>
                    <a:pt x="70" y="116"/>
                    <a:pt x="69" y="115"/>
                    <a:pt x="67" y="113"/>
                  </a:cubicBezTo>
                  <a:cubicBezTo>
                    <a:pt x="66" y="111"/>
                    <a:pt x="66" y="109"/>
                    <a:pt x="66" y="106"/>
                  </a:cubicBezTo>
                  <a:cubicBezTo>
                    <a:pt x="66" y="103"/>
                    <a:pt x="66" y="100"/>
                    <a:pt x="68" y="98"/>
                  </a:cubicBezTo>
                  <a:cubicBezTo>
                    <a:pt x="69" y="96"/>
                    <a:pt x="71" y="94"/>
                    <a:pt x="73" y="92"/>
                  </a:cubicBezTo>
                  <a:cubicBezTo>
                    <a:pt x="75" y="91"/>
                    <a:pt x="77" y="90"/>
                    <a:pt x="80" y="89"/>
                  </a:cubicBezTo>
                  <a:cubicBezTo>
                    <a:pt x="81" y="89"/>
                    <a:pt x="82" y="88"/>
                    <a:pt x="84" y="88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3" y="89"/>
                    <a:pt x="95" y="89"/>
                    <a:pt x="96" y="89"/>
                  </a:cubicBezTo>
                  <a:cubicBezTo>
                    <a:pt x="99" y="90"/>
                    <a:pt x="101" y="91"/>
                    <a:pt x="103" y="93"/>
                  </a:cubicBezTo>
                  <a:cubicBezTo>
                    <a:pt x="105" y="94"/>
                    <a:pt x="106" y="96"/>
                    <a:pt x="108" y="99"/>
                  </a:cubicBezTo>
                  <a:cubicBezTo>
                    <a:pt x="109" y="101"/>
                    <a:pt x="109" y="104"/>
                    <a:pt x="109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1" y="103"/>
                    <a:pt x="100" y="100"/>
                    <a:pt x="97" y="98"/>
                  </a:cubicBezTo>
                  <a:cubicBezTo>
                    <a:pt x="95" y="96"/>
                    <a:pt x="91" y="95"/>
                    <a:pt x="87" y="95"/>
                  </a:cubicBezTo>
                  <a:cubicBezTo>
                    <a:pt x="85" y="95"/>
                    <a:pt x="84" y="95"/>
                    <a:pt x="82" y="95"/>
                  </a:cubicBezTo>
                  <a:cubicBezTo>
                    <a:pt x="81" y="96"/>
                    <a:pt x="79" y="96"/>
                    <a:pt x="78" y="97"/>
                  </a:cubicBezTo>
                  <a:cubicBezTo>
                    <a:pt x="77" y="98"/>
                    <a:pt x="76" y="99"/>
                    <a:pt x="75" y="100"/>
                  </a:cubicBezTo>
                  <a:cubicBezTo>
                    <a:pt x="74" y="102"/>
                    <a:pt x="74" y="103"/>
                    <a:pt x="74" y="105"/>
                  </a:cubicBezTo>
                  <a:cubicBezTo>
                    <a:pt x="74" y="107"/>
                    <a:pt x="74" y="109"/>
                    <a:pt x="75" y="110"/>
                  </a:cubicBezTo>
                  <a:cubicBezTo>
                    <a:pt x="77" y="111"/>
                    <a:pt x="78" y="112"/>
                    <a:pt x="80" y="113"/>
                  </a:cubicBezTo>
                  <a:cubicBezTo>
                    <a:pt x="82" y="114"/>
                    <a:pt x="84" y="114"/>
                    <a:pt x="86" y="115"/>
                  </a:cubicBezTo>
                  <a:cubicBezTo>
                    <a:pt x="88" y="115"/>
                    <a:pt x="91" y="116"/>
                    <a:pt x="93" y="116"/>
                  </a:cubicBezTo>
                  <a:cubicBezTo>
                    <a:pt x="95" y="117"/>
                    <a:pt x="98" y="117"/>
                    <a:pt x="100" y="118"/>
                  </a:cubicBezTo>
                  <a:cubicBezTo>
                    <a:pt x="102" y="119"/>
                    <a:pt x="104" y="120"/>
                    <a:pt x="106" y="121"/>
                  </a:cubicBezTo>
                  <a:cubicBezTo>
                    <a:pt x="108" y="123"/>
                    <a:pt x="109" y="124"/>
                    <a:pt x="110" y="126"/>
                  </a:cubicBezTo>
                  <a:cubicBezTo>
                    <a:pt x="111" y="128"/>
                    <a:pt x="112" y="131"/>
                    <a:pt x="112" y="134"/>
                  </a:cubicBezTo>
                  <a:cubicBezTo>
                    <a:pt x="112" y="137"/>
                    <a:pt x="111" y="140"/>
                    <a:pt x="110" y="142"/>
                  </a:cubicBezTo>
                  <a:cubicBezTo>
                    <a:pt x="108" y="144"/>
                    <a:pt x="107" y="146"/>
                    <a:pt x="104" y="148"/>
                  </a:cubicBezTo>
                  <a:close/>
                  <a:moveTo>
                    <a:pt x="107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47" y="71"/>
                    <a:pt x="26" y="101"/>
                    <a:pt x="14" y="129"/>
                  </a:cubicBezTo>
                  <a:cubicBezTo>
                    <a:pt x="3" y="157"/>
                    <a:pt x="17" y="184"/>
                    <a:pt x="43" y="184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59" y="184"/>
                    <a:pt x="173" y="157"/>
                    <a:pt x="162" y="129"/>
                  </a:cubicBezTo>
                  <a:cubicBezTo>
                    <a:pt x="150" y="101"/>
                    <a:pt x="129" y="71"/>
                    <a:pt x="107" y="56"/>
                  </a:cubicBezTo>
                  <a:close/>
                  <a:moveTo>
                    <a:pt x="120" y="10"/>
                  </a:moveTo>
                  <a:cubicBezTo>
                    <a:pt x="118" y="9"/>
                    <a:pt x="111" y="8"/>
                    <a:pt x="107" y="8"/>
                  </a:cubicBezTo>
                  <a:cubicBezTo>
                    <a:pt x="107" y="8"/>
                    <a:pt x="106" y="8"/>
                    <a:pt x="106" y="8"/>
                  </a:cubicBezTo>
                  <a:cubicBezTo>
                    <a:pt x="103" y="9"/>
                    <a:pt x="100" y="11"/>
                    <a:pt x="97" y="12"/>
                  </a:cubicBezTo>
                  <a:cubicBezTo>
                    <a:pt x="94" y="13"/>
                    <a:pt x="91" y="13"/>
                    <a:pt x="88" y="14"/>
                  </a:cubicBezTo>
                  <a:cubicBezTo>
                    <a:pt x="85" y="13"/>
                    <a:pt x="82" y="13"/>
                    <a:pt x="79" y="12"/>
                  </a:cubicBezTo>
                  <a:cubicBezTo>
                    <a:pt x="76" y="11"/>
                    <a:pt x="73" y="9"/>
                    <a:pt x="70" y="8"/>
                  </a:cubicBezTo>
                  <a:cubicBezTo>
                    <a:pt x="70" y="8"/>
                    <a:pt x="69" y="8"/>
                    <a:pt x="69" y="8"/>
                  </a:cubicBezTo>
                  <a:cubicBezTo>
                    <a:pt x="65" y="8"/>
                    <a:pt x="58" y="9"/>
                    <a:pt x="56" y="10"/>
                  </a:cubicBezTo>
                  <a:cubicBezTo>
                    <a:pt x="42" y="12"/>
                    <a:pt x="52" y="24"/>
                    <a:pt x="63" y="41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24" y="24"/>
                    <a:pt x="134" y="12"/>
                    <a:pt x="120" y="10"/>
                  </a:cubicBezTo>
                  <a:close/>
                  <a:moveTo>
                    <a:pt x="169" y="126"/>
                  </a:moveTo>
                  <a:cubicBezTo>
                    <a:pt x="176" y="143"/>
                    <a:pt x="175" y="161"/>
                    <a:pt x="166" y="174"/>
                  </a:cubicBezTo>
                  <a:cubicBezTo>
                    <a:pt x="159" y="186"/>
                    <a:pt x="147" y="192"/>
                    <a:pt x="133" y="192"/>
                  </a:cubicBezTo>
                  <a:cubicBezTo>
                    <a:pt x="88" y="192"/>
                    <a:pt x="88" y="192"/>
                    <a:pt x="88" y="192"/>
                  </a:cubicBezTo>
                  <a:cubicBezTo>
                    <a:pt x="43" y="192"/>
                    <a:pt x="43" y="192"/>
                    <a:pt x="43" y="192"/>
                  </a:cubicBezTo>
                  <a:cubicBezTo>
                    <a:pt x="29" y="192"/>
                    <a:pt x="17" y="186"/>
                    <a:pt x="10" y="174"/>
                  </a:cubicBezTo>
                  <a:cubicBezTo>
                    <a:pt x="1" y="161"/>
                    <a:pt x="0" y="143"/>
                    <a:pt x="7" y="126"/>
                  </a:cubicBezTo>
                  <a:cubicBezTo>
                    <a:pt x="20" y="96"/>
                    <a:pt x="40" y="68"/>
                    <a:pt x="6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3"/>
                    <a:pt x="53" y="41"/>
                    <a:pt x="52" y="39"/>
                  </a:cubicBezTo>
                  <a:cubicBezTo>
                    <a:pt x="44" y="27"/>
                    <a:pt x="39" y="18"/>
                    <a:pt x="42" y="10"/>
                  </a:cubicBezTo>
                  <a:cubicBezTo>
                    <a:pt x="44" y="6"/>
                    <a:pt x="48" y="3"/>
                    <a:pt x="54" y="2"/>
                  </a:cubicBezTo>
                  <a:cubicBezTo>
                    <a:pt x="56" y="2"/>
                    <a:pt x="64" y="0"/>
                    <a:pt x="69" y="0"/>
                  </a:cubicBezTo>
                  <a:cubicBezTo>
                    <a:pt x="70" y="0"/>
                    <a:pt x="71" y="0"/>
                    <a:pt x="72" y="0"/>
                  </a:cubicBezTo>
                  <a:cubicBezTo>
                    <a:pt x="75" y="1"/>
                    <a:pt x="77" y="2"/>
                    <a:pt x="80" y="3"/>
                  </a:cubicBezTo>
                  <a:cubicBezTo>
                    <a:pt x="81" y="4"/>
                    <a:pt x="81" y="4"/>
                    <a:pt x="82" y="4"/>
                  </a:cubicBezTo>
                  <a:cubicBezTo>
                    <a:pt x="84" y="5"/>
                    <a:pt x="86" y="5"/>
                    <a:pt x="88" y="6"/>
                  </a:cubicBezTo>
                  <a:cubicBezTo>
                    <a:pt x="90" y="5"/>
                    <a:pt x="92" y="5"/>
                    <a:pt x="94" y="4"/>
                  </a:cubicBezTo>
                  <a:cubicBezTo>
                    <a:pt x="95" y="4"/>
                    <a:pt x="95" y="4"/>
                    <a:pt x="96" y="3"/>
                  </a:cubicBezTo>
                  <a:cubicBezTo>
                    <a:pt x="99" y="2"/>
                    <a:pt x="101" y="1"/>
                    <a:pt x="104" y="0"/>
                  </a:cubicBezTo>
                  <a:cubicBezTo>
                    <a:pt x="105" y="0"/>
                    <a:pt x="106" y="0"/>
                    <a:pt x="107" y="0"/>
                  </a:cubicBezTo>
                  <a:cubicBezTo>
                    <a:pt x="112" y="0"/>
                    <a:pt x="120" y="2"/>
                    <a:pt x="122" y="2"/>
                  </a:cubicBezTo>
                  <a:cubicBezTo>
                    <a:pt x="128" y="3"/>
                    <a:pt x="132" y="6"/>
                    <a:pt x="134" y="10"/>
                  </a:cubicBezTo>
                  <a:cubicBezTo>
                    <a:pt x="137" y="18"/>
                    <a:pt x="132" y="27"/>
                    <a:pt x="124" y="39"/>
                  </a:cubicBezTo>
                  <a:cubicBezTo>
                    <a:pt x="123" y="41"/>
                    <a:pt x="121" y="43"/>
                    <a:pt x="120" y="46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36" y="68"/>
                    <a:pt x="156" y="96"/>
                    <a:pt x="169" y="1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753" name="Picture 2">
            <a:extLst>
              <a:ext uri="{FF2B5EF4-FFF2-40B4-BE49-F238E27FC236}">
                <a16:creationId xmlns:a16="http://schemas.microsoft.com/office/drawing/2014/main" id="{B6CBE94A-0747-B740-C93F-07F60D502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84" t="62842" r="43900" b="23539"/>
          <a:stretch/>
        </p:blipFill>
        <p:spPr bwMode="auto">
          <a:xfrm>
            <a:off x="1973070" y="735345"/>
            <a:ext cx="487529" cy="40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4" name="Picture 2">
            <a:extLst>
              <a:ext uri="{FF2B5EF4-FFF2-40B4-BE49-F238E27FC236}">
                <a16:creationId xmlns:a16="http://schemas.microsoft.com/office/drawing/2014/main" id="{6A1A46C5-0B57-966B-2658-4E05A2A84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9" t="77907" r="43199" b="6794"/>
          <a:stretch/>
        </p:blipFill>
        <p:spPr bwMode="auto">
          <a:xfrm>
            <a:off x="1393443" y="1789744"/>
            <a:ext cx="435909" cy="44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5" name="Picture 2">
            <a:extLst>
              <a:ext uri="{FF2B5EF4-FFF2-40B4-BE49-F238E27FC236}">
                <a16:creationId xmlns:a16="http://schemas.microsoft.com/office/drawing/2014/main" id="{BBCA8DE3-7DF7-4C2C-1AB2-06B9FF5A4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0" t="43392" r="73199" b="42242"/>
          <a:stretch/>
        </p:blipFill>
        <p:spPr bwMode="auto">
          <a:xfrm>
            <a:off x="1313606" y="710208"/>
            <a:ext cx="504736" cy="422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6" name="Picture 2" descr="D:\Users\MIN9439\Desktop\images (5).png">
            <a:extLst>
              <a:ext uri="{FF2B5EF4-FFF2-40B4-BE49-F238E27FC236}">
                <a16:creationId xmlns:a16="http://schemas.microsoft.com/office/drawing/2014/main" id="{968DD8B8-549C-74AD-7904-F2E79A0B6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292" y="1222066"/>
            <a:ext cx="500059" cy="4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57" name="Group 54">
            <a:extLst>
              <a:ext uri="{FF2B5EF4-FFF2-40B4-BE49-F238E27FC236}">
                <a16:creationId xmlns:a16="http://schemas.microsoft.com/office/drawing/2014/main" id="{0E0A868E-4569-949C-5CC3-4FF1009D15C7}"/>
              </a:ext>
            </a:extLst>
          </p:cNvPr>
          <p:cNvGrpSpPr/>
          <p:nvPr/>
        </p:nvGrpSpPr>
        <p:grpSpPr>
          <a:xfrm>
            <a:off x="7823438" y="4093435"/>
            <a:ext cx="316980" cy="341528"/>
            <a:chOff x="6775450" y="3722688"/>
            <a:chExt cx="473075" cy="533400"/>
          </a:xfrm>
          <a:solidFill>
            <a:srgbClr val="10253F"/>
          </a:solidFill>
        </p:grpSpPr>
        <p:sp>
          <p:nvSpPr>
            <p:cNvPr id="772" name="Freeform 174">
              <a:extLst>
                <a:ext uri="{FF2B5EF4-FFF2-40B4-BE49-F238E27FC236}">
                  <a16:creationId xmlns:a16="http://schemas.microsoft.com/office/drawing/2014/main" id="{2C77FBE6-90D0-B282-0502-997C4A053A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5450" y="3827463"/>
              <a:ext cx="473075" cy="428625"/>
            </a:xfrm>
            <a:custGeom>
              <a:avLst/>
              <a:gdLst>
                <a:gd name="T0" fmla="*/ 119 w 126"/>
                <a:gd name="T1" fmla="*/ 51 h 114"/>
                <a:gd name="T2" fmla="*/ 118 w 126"/>
                <a:gd name="T3" fmla="*/ 51 h 114"/>
                <a:gd name="T4" fmla="*/ 114 w 126"/>
                <a:gd name="T5" fmla="*/ 40 h 114"/>
                <a:gd name="T6" fmla="*/ 88 w 126"/>
                <a:gd name="T7" fmla="*/ 49 h 114"/>
                <a:gd name="T8" fmla="*/ 48 w 126"/>
                <a:gd name="T9" fmla="*/ 13 h 114"/>
                <a:gd name="T10" fmla="*/ 29 w 126"/>
                <a:gd name="T11" fmla="*/ 2 h 114"/>
                <a:gd name="T12" fmla="*/ 23 w 126"/>
                <a:gd name="T13" fmla="*/ 5 h 114"/>
                <a:gd name="T14" fmla="*/ 23 w 126"/>
                <a:gd name="T15" fmla="*/ 27 h 114"/>
                <a:gd name="T16" fmla="*/ 11 w 126"/>
                <a:gd name="T17" fmla="*/ 46 h 114"/>
                <a:gd name="T18" fmla="*/ 6 w 126"/>
                <a:gd name="T19" fmla="*/ 46 h 114"/>
                <a:gd name="T20" fmla="*/ 0 w 126"/>
                <a:gd name="T21" fmla="*/ 52 h 114"/>
                <a:gd name="T22" fmla="*/ 0 w 126"/>
                <a:gd name="T23" fmla="*/ 64 h 114"/>
                <a:gd name="T24" fmla="*/ 6 w 126"/>
                <a:gd name="T25" fmla="*/ 70 h 114"/>
                <a:gd name="T26" fmla="*/ 11 w 126"/>
                <a:gd name="T27" fmla="*/ 70 h 114"/>
                <a:gd name="T28" fmla="*/ 37 w 126"/>
                <a:gd name="T29" fmla="*/ 98 h 114"/>
                <a:gd name="T30" fmla="*/ 37 w 126"/>
                <a:gd name="T31" fmla="*/ 99 h 114"/>
                <a:gd name="T32" fmla="*/ 37 w 126"/>
                <a:gd name="T33" fmla="*/ 107 h 114"/>
                <a:gd name="T34" fmla="*/ 43 w 126"/>
                <a:gd name="T35" fmla="*/ 114 h 114"/>
                <a:gd name="T36" fmla="*/ 50 w 126"/>
                <a:gd name="T37" fmla="*/ 114 h 114"/>
                <a:gd name="T38" fmla="*/ 56 w 126"/>
                <a:gd name="T39" fmla="*/ 107 h 114"/>
                <a:gd name="T40" fmla="*/ 56 w 126"/>
                <a:gd name="T41" fmla="*/ 104 h 114"/>
                <a:gd name="T42" fmla="*/ 64 w 126"/>
                <a:gd name="T43" fmla="*/ 104 h 114"/>
                <a:gd name="T44" fmla="*/ 70 w 126"/>
                <a:gd name="T45" fmla="*/ 104 h 114"/>
                <a:gd name="T46" fmla="*/ 70 w 126"/>
                <a:gd name="T47" fmla="*/ 107 h 114"/>
                <a:gd name="T48" fmla="*/ 76 w 126"/>
                <a:gd name="T49" fmla="*/ 114 h 114"/>
                <a:gd name="T50" fmla="*/ 83 w 126"/>
                <a:gd name="T51" fmla="*/ 114 h 114"/>
                <a:gd name="T52" fmla="*/ 90 w 126"/>
                <a:gd name="T53" fmla="*/ 107 h 114"/>
                <a:gd name="T54" fmla="*/ 90 w 126"/>
                <a:gd name="T55" fmla="*/ 99 h 114"/>
                <a:gd name="T56" fmla="*/ 90 w 126"/>
                <a:gd name="T57" fmla="*/ 99 h 114"/>
                <a:gd name="T58" fmla="*/ 118 w 126"/>
                <a:gd name="T59" fmla="*/ 64 h 114"/>
                <a:gd name="T60" fmla="*/ 119 w 126"/>
                <a:gd name="T61" fmla="*/ 65 h 114"/>
                <a:gd name="T62" fmla="*/ 126 w 126"/>
                <a:gd name="T63" fmla="*/ 58 h 114"/>
                <a:gd name="T64" fmla="*/ 119 w 126"/>
                <a:gd name="T65" fmla="*/ 51 h 114"/>
                <a:gd name="T66" fmla="*/ 29 w 126"/>
                <a:gd name="T67" fmla="*/ 48 h 114"/>
                <a:gd name="T68" fmla="*/ 23 w 126"/>
                <a:gd name="T69" fmla="*/ 42 h 114"/>
                <a:gd name="T70" fmla="*/ 29 w 126"/>
                <a:gd name="T71" fmla="*/ 36 h 114"/>
                <a:gd name="T72" fmla="*/ 35 w 126"/>
                <a:gd name="T73" fmla="*/ 42 h 114"/>
                <a:gd name="T74" fmla="*/ 29 w 126"/>
                <a:gd name="T75" fmla="*/ 4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14">
                  <a:moveTo>
                    <a:pt x="119" y="51"/>
                  </a:moveTo>
                  <a:cubicBezTo>
                    <a:pt x="119" y="51"/>
                    <a:pt x="118" y="51"/>
                    <a:pt x="118" y="51"/>
                  </a:cubicBezTo>
                  <a:cubicBezTo>
                    <a:pt x="117" y="47"/>
                    <a:pt x="116" y="43"/>
                    <a:pt x="114" y="40"/>
                  </a:cubicBezTo>
                  <a:cubicBezTo>
                    <a:pt x="107" y="45"/>
                    <a:pt x="98" y="49"/>
                    <a:pt x="88" y="49"/>
                  </a:cubicBezTo>
                  <a:cubicBezTo>
                    <a:pt x="67" y="49"/>
                    <a:pt x="50" y="33"/>
                    <a:pt x="48" y="1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6" y="0"/>
                    <a:pt x="23" y="1"/>
                    <a:pt x="23" y="5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32"/>
                    <a:pt x="13" y="39"/>
                    <a:pt x="11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5" y="82"/>
                    <a:pt x="24" y="92"/>
                    <a:pt x="37" y="98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11"/>
                    <a:pt x="40" y="114"/>
                    <a:pt x="43" y="114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4" y="114"/>
                    <a:pt x="56" y="111"/>
                    <a:pt x="56" y="107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9" y="104"/>
                    <a:pt x="61" y="104"/>
                    <a:pt x="64" y="104"/>
                  </a:cubicBezTo>
                  <a:cubicBezTo>
                    <a:pt x="66" y="104"/>
                    <a:pt x="68" y="104"/>
                    <a:pt x="70" y="104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11"/>
                    <a:pt x="73" y="114"/>
                    <a:pt x="76" y="114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7" y="114"/>
                    <a:pt x="90" y="111"/>
                    <a:pt x="90" y="107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105" y="92"/>
                    <a:pt x="115" y="79"/>
                    <a:pt x="118" y="64"/>
                  </a:cubicBezTo>
                  <a:cubicBezTo>
                    <a:pt x="118" y="65"/>
                    <a:pt x="119" y="65"/>
                    <a:pt x="119" y="65"/>
                  </a:cubicBezTo>
                  <a:cubicBezTo>
                    <a:pt x="123" y="65"/>
                    <a:pt x="126" y="62"/>
                    <a:pt x="126" y="58"/>
                  </a:cubicBezTo>
                  <a:cubicBezTo>
                    <a:pt x="126" y="54"/>
                    <a:pt x="123" y="51"/>
                    <a:pt x="119" y="51"/>
                  </a:cubicBezTo>
                  <a:close/>
                  <a:moveTo>
                    <a:pt x="29" y="48"/>
                  </a:moveTo>
                  <a:cubicBezTo>
                    <a:pt x="25" y="48"/>
                    <a:pt x="23" y="45"/>
                    <a:pt x="23" y="42"/>
                  </a:cubicBezTo>
                  <a:cubicBezTo>
                    <a:pt x="23" y="38"/>
                    <a:pt x="25" y="36"/>
                    <a:pt x="29" y="36"/>
                  </a:cubicBezTo>
                  <a:cubicBezTo>
                    <a:pt x="32" y="36"/>
                    <a:pt x="35" y="38"/>
                    <a:pt x="35" y="42"/>
                  </a:cubicBezTo>
                  <a:cubicBezTo>
                    <a:pt x="35" y="45"/>
                    <a:pt x="32" y="48"/>
                    <a:pt x="2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3" name="Freeform 175">
              <a:extLst>
                <a:ext uri="{FF2B5EF4-FFF2-40B4-BE49-F238E27FC236}">
                  <a16:creationId xmlns:a16="http://schemas.microsoft.com/office/drawing/2014/main" id="{C9AB7FD7-D462-05DD-BBA8-37C0047B6A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70713" y="3722688"/>
              <a:ext cx="269875" cy="274638"/>
            </a:xfrm>
            <a:custGeom>
              <a:avLst/>
              <a:gdLst>
                <a:gd name="T0" fmla="*/ 36 w 72"/>
                <a:gd name="T1" fmla="*/ 73 h 73"/>
                <a:gd name="T2" fmla="*/ 72 w 72"/>
                <a:gd name="T3" fmla="*/ 37 h 73"/>
                <a:gd name="T4" fmla="*/ 36 w 72"/>
                <a:gd name="T5" fmla="*/ 0 h 73"/>
                <a:gd name="T6" fmla="*/ 0 w 72"/>
                <a:gd name="T7" fmla="*/ 37 h 73"/>
                <a:gd name="T8" fmla="*/ 36 w 72"/>
                <a:gd name="T9" fmla="*/ 73 h 73"/>
                <a:gd name="T10" fmla="*/ 34 w 72"/>
                <a:gd name="T11" fmla="*/ 38 h 73"/>
                <a:gd name="T12" fmla="*/ 25 w 72"/>
                <a:gd name="T13" fmla="*/ 28 h 73"/>
                <a:gd name="T14" fmla="*/ 34 w 72"/>
                <a:gd name="T15" fmla="*/ 19 h 73"/>
                <a:gd name="T16" fmla="*/ 34 w 72"/>
                <a:gd name="T17" fmla="*/ 14 h 73"/>
                <a:gd name="T18" fmla="*/ 39 w 72"/>
                <a:gd name="T19" fmla="*/ 14 h 73"/>
                <a:gd name="T20" fmla="*/ 39 w 72"/>
                <a:gd name="T21" fmla="*/ 19 h 73"/>
                <a:gd name="T22" fmla="*/ 47 w 72"/>
                <a:gd name="T23" fmla="*/ 20 h 73"/>
                <a:gd name="T24" fmla="*/ 45 w 72"/>
                <a:gd name="T25" fmla="*/ 26 h 73"/>
                <a:gd name="T26" fmla="*/ 37 w 72"/>
                <a:gd name="T27" fmla="*/ 24 h 73"/>
                <a:gd name="T28" fmla="*/ 33 w 72"/>
                <a:gd name="T29" fmla="*/ 27 h 73"/>
                <a:gd name="T30" fmla="*/ 39 w 72"/>
                <a:gd name="T31" fmla="*/ 32 h 73"/>
                <a:gd name="T32" fmla="*/ 48 w 72"/>
                <a:gd name="T33" fmla="*/ 42 h 73"/>
                <a:gd name="T34" fmla="*/ 39 w 72"/>
                <a:gd name="T35" fmla="*/ 52 h 73"/>
                <a:gd name="T36" fmla="*/ 39 w 72"/>
                <a:gd name="T37" fmla="*/ 57 h 73"/>
                <a:gd name="T38" fmla="*/ 33 w 72"/>
                <a:gd name="T39" fmla="*/ 57 h 73"/>
                <a:gd name="T40" fmla="*/ 33 w 72"/>
                <a:gd name="T41" fmla="*/ 52 h 73"/>
                <a:gd name="T42" fmla="*/ 24 w 72"/>
                <a:gd name="T43" fmla="*/ 50 h 73"/>
                <a:gd name="T44" fmla="*/ 26 w 72"/>
                <a:gd name="T45" fmla="*/ 44 h 73"/>
                <a:gd name="T46" fmla="*/ 35 w 72"/>
                <a:gd name="T47" fmla="*/ 46 h 73"/>
                <a:gd name="T48" fmla="*/ 40 w 72"/>
                <a:gd name="T49" fmla="*/ 43 h 73"/>
                <a:gd name="T50" fmla="*/ 34 w 72"/>
                <a:gd name="T51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73">
                  <a:moveTo>
                    <a:pt x="36" y="73"/>
                  </a:moveTo>
                  <a:cubicBezTo>
                    <a:pt x="56" y="73"/>
                    <a:pt x="72" y="57"/>
                    <a:pt x="72" y="37"/>
                  </a:cubicBezTo>
                  <a:cubicBezTo>
                    <a:pt x="72" y="17"/>
                    <a:pt x="5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16" y="73"/>
                    <a:pt x="36" y="73"/>
                  </a:cubicBezTo>
                  <a:close/>
                  <a:moveTo>
                    <a:pt x="34" y="38"/>
                  </a:moveTo>
                  <a:cubicBezTo>
                    <a:pt x="28" y="36"/>
                    <a:pt x="25" y="34"/>
                    <a:pt x="25" y="28"/>
                  </a:cubicBezTo>
                  <a:cubicBezTo>
                    <a:pt x="25" y="24"/>
                    <a:pt x="28" y="20"/>
                    <a:pt x="34" y="19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2" y="19"/>
                    <a:pt x="45" y="19"/>
                    <a:pt x="47" y="2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4" y="26"/>
                    <a:pt x="41" y="24"/>
                    <a:pt x="37" y="24"/>
                  </a:cubicBezTo>
                  <a:cubicBezTo>
                    <a:pt x="34" y="24"/>
                    <a:pt x="33" y="26"/>
                    <a:pt x="33" y="27"/>
                  </a:cubicBezTo>
                  <a:cubicBezTo>
                    <a:pt x="33" y="29"/>
                    <a:pt x="35" y="30"/>
                    <a:pt x="39" y="32"/>
                  </a:cubicBezTo>
                  <a:cubicBezTo>
                    <a:pt x="46" y="34"/>
                    <a:pt x="48" y="37"/>
                    <a:pt x="48" y="42"/>
                  </a:cubicBezTo>
                  <a:cubicBezTo>
                    <a:pt x="48" y="47"/>
                    <a:pt x="45" y="51"/>
                    <a:pt x="39" y="52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26" y="51"/>
                    <a:pt x="24" y="50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8" y="45"/>
                    <a:pt x="31" y="46"/>
                    <a:pt x="35" y="46"/>
                  </a:cubicBezTo>
                  <a:cubicBezTo>
                    <a:pt x="38" y="46"/>
                    <a:pt x="40" y="45"/>
                    <a:pt x="40" y="43"/>
                  </a:cubicBezTo>
                  <a:cubicBezTo>
                    <a:pt x="40" y="41"/>
                    <a:pt x="38" y="39"/>
                    <a:pt x="3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58" name="Group 63">
            <a:extLst>
              <a:ext uri="{FF2B5EF4-FFF2-40B4-BE49-F238E27FC236}">
                <a16:creationId xmlns:a16="http://schemas.microsoft.com/office/drawing/2014/main" id="{1DC459F9-6FFD-A15E-62D9-414BB594A08F}"/>
              </a:ext>
            </a:extLst>
          </p:cNvPr>
          <p:cNvGrpSpPr/>
          <p:nvPr/>
        </p:nvGrpSpPr>
        <p:grpSpPr>
          <a:xfrm>
            <a:off x="7832919" y="4518061"/>
            <a:ext cx="298019" cy="324494"/>
            <a:chOff x="8196263" y="4981575"/>
            <a:chExt cx="796925" cy="908050"/>
          </a:xfrm>
          <a:solidFill>
            <a:srgbClr val="10253F"/>
          </a:solidFill>
        </p:grpSpPr>
        <p:sp>
          <p:nvSpPr>
            <p:cNvPr id="765" name="Freeform 5">
              <a:extLst>
                <a:ext uri="{FF2B5EF4-FFF2-40B4-BE49-F238E27FC236}">
                  <a16:creationId xmlns:a16="http://schemas.microsoft.com/office/drawing/2014/main" id="{2718A292-D53B-D98F-748D-E3BD4AB6A6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6" name="Freeform 6">
              <a:extLst>
                <a:ext uri="{FF2B5EF4-FFF2-40B4-BE49-F238E27FC236}">
                  <a16:creationId xmlns:a16="http://schemas.microsoft.com/office/drawing/2014/main" id="{36494330-2D5F-034D-CE15-4A26D29770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7" name="Freeform 7">
              <a:extLst>
                <a:ext uri="{FF2B5EF4-FFF2-40B4-BE49-F238E27FC236}">
                  <a16:creationId xmlns:a16="http://schemas.microsoft.com/office/drawing/2014/main" id="{A1369D03-2578-3901-D4CA-D68A8AA81F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8" name="Freeform 8">
              <a:extLst>
                <a:ext uri="{FF2B5EF4-FFF2-40B4-BE49-F238E27FC236}">
                  <a16:creationId xmlns:a16="http://schemas.microsoft.com/office/drawing/2014/main" id="{F695CE57-0708-848A-72E4-4B2D92DDF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9" name="Freeform 9">
              <a:extLst>
                <a:ext uri="{FF2B5EF4-FFF2-40B4-BE49-F238E27FC236}">
                  <a16:creationId xmlns:a16="http://schemas.microsoft.com/office/drawing/2014/main" id="{CDE3000E-C401-4F39-75C0-8C9D09F37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0" name="Freeform 10">
              <a:extLst>
                <a:ext uri="{FF2B5EF4-FFF2-40B4-BE49-F238E27FC236}">
                  <a16:creationId xmlns:a16="http://schemas.microsoft.com/office/drawing/2014/main" id="{F50FA162-091C-6DA5-B85E-BCE33CC7C8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1" name="Freeform 11">
              <a:extLst>
                <a:ext uri="{FF2B5EF4-FFF2-40B4-BE49-F238E27FC236}">
                  <a16:creationId xmlns:a16="http://schemas.microsoft.com/office/drawing/2014/main" id="{9D4FBE7A-0FD1-1A23-E1B4-74601662D5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59" name="Group 45">
            <a:extLst>
              <a:ext uri="{FF2B5EF4-FFF2-40B4-BE49-F238E27FC236}">
                <a16:creationId xmlns:a16="http://schemas.microsoft.com/office/drawing/2014/main" id="{E653F1B5-CFC1-C346-0AAE-FED85D2C8BCB}"/>
              </a:ext>
            </a:extLst>
          </p:cNvPr>
          <p:cNvGrpSpPr/>
          <p:nvPr/>
        </p:nvGrpSpPr>
        <p:grpSpPr>
          <a:xfrm>
            <a:off x="8590628" y="4006694"/>
            <a:ext cx="324151" cy="376565"/>
            <a:chOff x="8890000" y="223838"/>
            <a:chExt cx="404813" cy="492126"/>
          </a:xfrm>
          <a:solidFill>
            <a:srgbClr val="10253F"/>
          </a:solidFill>
        </p:grpSpPr>
        <p:sp>
          <p:nvSpPr>
            <p:cNvPr id="761" name="Freeform 36">
              <a:extLst>
                <a:ext uri="{FF2B5EF4-FFF2-40B4-BE49-F238E27FC236}">
                  <a16:creationId xmlns:a16="http://schemas.microsoft.com/office/drawing/2014/main" id="{FFE592EC-75D9-BE93-48E1-B050C81C03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4925" y="223838"/>
              <a:ext cx="323850" cy="327025"/>
            </a:xfrm>
            <a:custGeom>
              <a:avLst/>
              <a:gdLst>
                <a:gd name="T0" fmla="*/ 84 w 84"/>
                <a:gd name="T1" fmla="*/ 42 h 85"/>
                <a:gd name="T2" fmla="*/ 42 w 84"/>
                <a:gd name="T3" fmla="*/ 0 h 85"/>
                <a:gd name="T4" fmla="*/ 0 w 84"/>
                <a:gd name="T5" fmla="*/ 42 h 85"/>
                <a:gd name="T6" fmla="*/ 42 w 84"/>
                <a:gd name="T7" fmla="*/ 85 h 85"/>
                <a:gd name="T8" fmla="*/ 84 w 84"/>
                <a:gd name="T9" fmla="*/ 42 h 85"/>
                <a:gd name="T10" fmla="*/ 42 w 84"/>
                <a:gd name="T11" fmla="*/ 72 h 85"/>
                <a:gd name="T12" fmla="*/ 12 w 84"/>
                <a:gd name="T13" fmla="*/ 42 h 85"/>
                <a:gd name="T14" fmla="*/ 42 w 84"/>
                <a:gd name="T15" fmla="*/ 13 h 85"/>
                <a:gd name="T16" fmla="*/ 72 w 84"/>
                <a:gd name="T17" fmla="*/ 42 h 85"/>
                <a:gd name="T18" fmla="*/ 42 w 84"/>
                <a:gd name="T19" fmla="*/ 7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6"/>
                    <a:pt x="19" y="85"/>
                    <a:pt x="42" y="85"/>
                  </a:cubicBezTo>
                  <a:cubicBezTo>
                    <a:pt x="65" y="85"/>
                    <a:pt x="84" y="66"/>
                    <a:pt x="84" y="42"/>
                  </a:cubicBezTo>
                  <a:close/>
                  <a:moveTo>
                    <a:pt x="42" y="72"/>
                  </a:moveTo>
                  <a:cubicBezTo>
                    <a:pt x="26" y="72"/>
                    <a:pt x="12" y="59"/>
                    <a:pt x="12" y="42"/>
                  </a:cubicBezTo>
                  <a:cubicBezTo>
                    <a:pt x="12" y="26"/>
                    <a:pt x="26" y="13"/>
                    <a:pt x="42" y="13"/>
                  </a:cubicBezTo>
                  <a:cubicBezTo>
                    <a:pt x="58" y="13"/>
                    <a:pt x="72" y="26"/>
                    <a:pt x="72" y="42"/>
                  </a:cubicBezTo>
                  <a:cubicBezTo>
                    <a:pt x="72" y="59"/>
                    <a:pt x="58" y="72"/>
                    <a:pt x="4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2" name="Freeform 37">
              <a:extLst>
                <a:ext uri="{FF2B5EF4-FFF2-40B4-BE49-F238E27FC236}">
                  <a16:creationId xmlns:a16="http://schemas.microsoft.com/office/drawing/2014/main" id="{03418243-605B-1447-8157-6D8A6B0DF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9550" y="519113"/>
              <a:ext cx="195263" cy="196850"/>
            </a:xfrm>
            <a:custGeom>
              <a:avLst/>
              <a:gdLst>
                <a:gd name="T0" fmla="*/ 28 w 51"/>
                <a:gd name="T1" fmla="*/ 0 h 51"/>
                <a:gd name="T2" fmla="*/ 0 w 51"/>
                <a:gd name="T3" fmla="*/ 12 h 51"/>
                <a:gd name="T4" fmla="*/ 26 w 51"/>
                <a:gd name="T5" fmla="*/ 51 h 51"/>
                <a:gd name="T6" fmla="*/ 29 w 51"/>
                <a:gd name="T7" fmla="*/ 29 h 51"/>
                <a:gd name="T8" fmla="*/ 51 w 51"/>
                <a:gd name="T9" fmla="*/ 35 h 51"/>
                <a:gd name="T10" fmla="*/ 28 w 51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28" y="0"/>
                  </a:moveTo>
                  <a:cubicBezTo>
                    <a:pt x="21" y="7"/>
                    <a:pt x="11" y="11"/>
                    <a:pt x="0" y="1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51" y="35"/>
                    <a:pt x="51" y="35"/>
                    <a:pt x="51" y="35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3" name="Freeform 38">
              <a:extLst>
                <a:ext uri="{FF2B5EF4-FFF2-40B4-BE49-F238E27FC236}">
                  <a16:creationId xmlns:a16="http://schemas.microsoft.com/office/drawing/2014/main" id="{4DF74997-1FA5-BFA1-44B4-EB00E52E2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0" y="527051"/>
              <a:ext cx="196850" cy="188913"/>
            </a:xfrm>
            <a:custGeom>
              <a:avLst/>
              <a:gdLst>
                <a:gd name="T0" fmla="*/ 0 w 51"/>
                <a:gd name="T1" fmla="*/ 33 h 49"/>
                <a:gd name="T2" fmla="*/ 22 w 51"/>
                <a:gd name="T3" fmla="*/ 27 h 49"/>
                <a:gd name="T4" fmla="*/ 25 w 51"/>
                <a:gd name="T5" fmla="*/ 49 h 49"/>
                <a:gd name="T6" fmla="*/ 51 w 51"/>
                <a:gd name="T7" fmla="*/ 10 h 49"/>
                <a:gd name="T8" fmla="*/ 22 w 51"/>
                <a:gd name="T9" fmla="*/ 0 h 49"/>
                <a:gd name="T10" fmla="*/ 0 w 51"/>
                <a:gd name="T11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49">
                  <a:moveTo>
                    <a:pt x="0" y="33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0" y="10"/>
                    <a:pt x="30" y="6"/>
                    <a:pt x="22" y="0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4" name="Freeform 39">
              <a:extLst>
                <a:ext uri="{FF2B5EF4-FFF2-40B4-BE49-F238E27FC236}">
                  <a16:creationId xmlns:a16="http://schemas.microsoft.com/office/drawing/2014/main" id="{FAFFD0C5-8DCF-13CC-CC0F-5C589C6ED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650" y="307976"/>
              <a:ext cx="157163" cy="149225"/>
            </a:xfrm>
            <a:custGeom>
              <a:avLst/>
              <a:gdLst>
                <a:gd name="T0" fmla="*/ 38 w 41"/>
                <a:gd name="T1" fmla="*/ 14 h 39"/>
                <a:gd name="T2" fmla="*/ 31 w 41"/>
                <a:gd name="T3" fmla="*/ 13 h 39"/>
                <a:gd name="T4" fmla="*/ 25 w 41"/>
                <a:gd name="T5" fmla="*/ 9 h 39"/>
                <a:gd name="T6" fmla="*/ 22 w 41"/>
                <a:gd name="T7" fmla="*/ 2 h 39"/>
                <a:gd name="T8" fmla="*/ 19 w 41"/>
                <a:gd name="T9" fmla="*/ 2 h 39"/>
                <a:gd name="T10" fmla="*/ 16 w 41"/>
                <a:gd name="T11" fmla="*/ 9 h 39"/>
                <a:gd name="T12" fmla="*/ 10 w 41"/>
                <a:gd name="T13" fmla="*/ 13 h 39"/>
                <a:gd name="T14" fmla="*/ 2 w 41"/>
                <a:gd name="T15" fmla="*/ 14 h 39"/>
                <a:gd name="T16" fmla="*/ 1 w 41"/>
                <a:gd name="T17" fmla="*/ 17 h 39"/>
                <a:gd name="T18" fmla="*/ 7 w 41"/>
                <a:gd name="T19" fmla="*/ 22 h 39"/>
                <a:gd name="T20" fmla="*/ 9 w 41"/>
                <a:gd name="T21" fmla="*/ 29 h 39"/>
                <a:gd name="T22" fmla="*/ 8 w 41"/>
                <a:gd name="T23" fmla="*/ 36 h 39"/>
                <a:gd name="T24" fmla="*/ 10 w 41"/>
                <a:gd name="T25" fmla="*/ 38 h 39"/>
                <a:gd name="T26" fmla="*/ 17 w 41"/>
                <a:gd name="T27" fmla="*/ 34 h 39"/>
                <a:gd name="T28" fmla="*/ 24 w 41"/>
                <a:gd name="T29" fmla="*/ 34 h 39"/>
                <a:gd name="T30" fmla="*/ 30 w 41"/>
                <a:gd name="T31" fmla="*/ 38 h 39"/>
                <a:gd name="T32" fmla="*/ 33 w 41"/>
                <a:gd name="T33" fmla="*/ 36 h 39"/>
                <a:gd name="T34" fmla="*/ 31 w 41"/>
                <a:gd name="T35" fmla="*/ 29 h 39"/>
                <a:gd name="T36" fmla="*/ 34 w 41"/>
                <a:gd name="T37" fmla="*/ 22 h 39"/>
                <a:gd name="T38" fmla="*/ 39 w 41"/>
                <a:gd name="T39" fmla="*/ 17 h 39"/>
                <a:gd name="T40" fmla="*/ 38 w 41"/>
                <a:gd name="T41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" h="39">
                  <a:moveTo>
                    <a:pt x="38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29" y="13"/>
                    <a:pt x="26" y="11"/>
                    <a:pt x="25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0"/>
                    <a:pt x="20" y="0"/>
                    <a:pt x="19" y="2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1"/>
                    <a:pt x="12" y="13"/>
                    <a:pt x="10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4"/>
                    <a:pt x="10" y="27"/>
                    <a:pt x="9" y="29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8"/>
                    <a:pt x="8" y="39"/>
                    <a:pt x="10" y="38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3"/>
                    <a:pt x="22" y="33"/>
                    <a:pt x="24" y="34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9"/>
                    <a:pt x="34" y="38"/>
                    <a:pt x="33" y="3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7"/>
                    <a:pt x="32" y="24"/>
                    <a:pt x="34" y="22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16"/>
                    <a:pt x="41" y="14"/>
                    <a:pt x="3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60" name="Freeform 26">
            <a:extLst>
              <a:ext uri="{FF2B5EF4-FFF2-40B4-BE49-F238E27FC236}">
                <a16:creationId xmlns:a16="http://schemas.microsoft.com/office/drawing/2014/main" id="{58EA9508-3345-57C7-A15F-509178CC580B}"/>
              </a:ext>
            </a:extLst>
          </p:cNvPr>
          <p:cNvSpPr>
            <a:spLocks noEditPoints="1"/>
          </p:cNvSpPr>
          <p:nvPr/>
        </p:nvSpPr>
        <p:spPr bwMode="auto">
          <a:xfrm>
            <a:off x="8579951" y="4485129"/>
            <a:ext cx="345505" cy="330161"/>
          </a:xfrm>
          <a:custGeom>
            <a:avLst/>
            <a:gdLst>
              <a:gd name="T0" fmla="*/ 96 w 660"/>
              <a:gd name="T1" fmla="*/ 96 h 660"/>
              <a:gd name="T2" fmla="*/ 96 w 660"/>
              <a:gd name="T3" fmla="*/ 563 h 660"/>
              <a:gd name="T4" fmla="*/ 563 w 660"/>
              <a:gd name="T5" fmla="*/ 563 h 660"/>
              <a:gd name="T6" fmla="*/ 563 w 660"/>
              <a:gd name="T7" fmla="*/ 96 h 660"/>
              <a:gd name="T8" fmla="*/ 578 w 660"/>
              <a:gd name="T9" fmla="*/ 180 h 660"/>
              <a:gd name="T10" fmla="*/ 465 w 660"/>
              <a:gd name="T11" fmla="*/ 120 h 660"/>
              <a:gd name="T12" fmla="*/ 380 w 660"/>
              <a:gd name="T13" fmla="*/ 44 h 660"/>
              <a:gd name="T14" fmla="*/ 578 w 660"/>
              <a:gd name="T15" fmla="*/ 180 h 660"/>
              <a:gd name="T16" fmla="*/ 482 w 660"/>
              <a:gd name="T17" fmla="*/ 474 h 660"/>
              <a:gd name="T18" fmla="*/ 619 w 660"/>
              <a:gd name="T19" fmla="*/ 340 h 660"/>
              <a:gd name="T20" fmla="*/ 341 w 660"/>
              <a:gd name="T21" fmla="*/ 619 h 660"/>
              <a:gd name="T22" fmla="*/ 340 w 660"/>
              <a:gd name="T23" fmla="*/ 548 h 660"/>
              <a:gd name="T24" fmla="*/ 440 w 660"/>
              <a:gd name="T25" fmla="*/ 506 h 660"/>
              <a:gd name="T26" fmla="*/ 220 w 660"/>
              <a:gd name="T27" fmla="*/ 506 h 660"/>
              <a:gd name="T28" fmla="*/ 320 w 660"/>
              <a:gd name="T29" fmla="*/ 548 h 660"/>
              <a:gd name="T30" fmla="*/ 319 w 660"/>
              <a:gd name="T31" fmla="*/ 619 h 660"/>
              <a:gd name="T32" fmla="*/ 65 w 660"/>
              <a:gd name="T33" fmla="*/ 213 h 660"/>
              <a:gd name="T34" fmla="*/ 151 w 660"/>
              <a:gd name="T35" fmla="*/ 281 h 660"/>
              <a:gd name="T36" fmla="*/ 40 w 660"/>
              <a:gd name="T37" fmla="*/ 320 h 660"/>
              <a:gd name="T38" fmla="*/ 319 w 660"/>
              <a:gd name="T39" fmla="*/ 40 h 660"/>
              <a:gd name="T40" fmla="*/ 320 w 660"/>
              <a:gd name="T41" fmla="*/ 147 h 660"/>
              <a:gd name="T42" fmla="*/ 319 w 660"/>
              <a:gd name="T43" fmla="*/ 40 h 660"/>
              <a:gd name="T44" fmla="*/ 419 w 660"/>
              <a:gd name="T45" fmla="*/ 151 h 660"/>
              <a:gd name="T46" fmla="*/ 340 w 660"/>
              <a:gd name="T47" fmla="*/ 40 h 660"/>
              <a:gd name="T48" fmla="*/ 429 w 660"/>
              <a:gd name="T49" fmla="*/ 135 h 660"/>
              <a:gd name="T50" fmla="*/ 416 w 660"/>
              <a:gd name="T51" fmla="*/ 177 h 660"/>
              <a:gd name="T52" fmla="*/ 471 w 660"/>
              <a:gd name="T53" fmla="*/ 219 h 660"/>
              <a:gd name="T54" fmla="*/ 340 w 660"/>
              <a:gd name="T55" fmla="*/ 320 h 660"/>
              <a:gd name="T56" fmla="*/ 488 w 660"/>
              <a:gd name="T57" fmla="*/ 169 h 660"/>
              <a:gd name="T58" fmla="*/ 442 w 660"/>
              <a:gd name="T59" fmla="*/ 169 h 660"/>
              <a:gd name="T60" fmla="*/ 488 w 660"/>
              <a:gd name="T61" fmla="*/ 169 h 660"/>
              <a:gd name="T62" fmla="*/ 320 w 660"/>
              <a:gd name="T63" fmla="*/ 320 h 660"/>
              <a:gd name="T64" fmla="*/ 173 w 660"/>
              <a:gd name="T65" fmla="*/ 282 h 660"/>
              <a:gd name="T66" fmla="*/ 320 w 660"/>
              <a:gd name="T67" fmla="*/ 173 h 660"/>
              <a:gd name="T68" fmla="*/ 159 w 660"/>
              <a:gd name="T69" fmla="*/ 352 h 660"/>
              <a:gd name="T70" fmla="*/ 159 w 660"/>
              <a:gd name="T71" fmla="*/ 307 h 660"/>
              <a:gd name="T72" fmla="*/ 40 w 660"/>
              <a:gd name="T73" fmla="*/ 340 h 660"/>
              <a:gd name="T74" fmla="*/ 151 w 660"/>
              <a:gd name="T75" fmla="*/ 379 h 660"/>
              <a:gd name="T76" fmla="*/ 65 w 660"/>
              <a:gd name="T77" fmla="*/ 447 h 660"/>
              <a:gd name="T78" fmla="*/ 173 w 660"/>
              <a:gd name="T79" fmla="*/ 377 h 660"/>
              <a:gd name="T80" fmla="*/ 320 w 660"/>
              <a:gd name="T81" fmla="*/ 340 h 660"/>
              <a:gd name="T82" fmla="*/ 282 w 660"/>
              <a:gd name="T83" fmla="*/ 486 h 660"/>
              <a:gd name="T84" fmla="*/ 173 w 660"/>
              <a:gd name="T85" fmla="*/ 377 h 660"/>
              <a:gd name="T86" fmla="*/ 330 w 660"/>
              <a:gd name="T87" fmla="*/ 523 h 660"/>
              <a:gd name="T88" fmla="*/ 330 w 660"/>
              <a:gd name="T89" fmla="*/ 477 h 660"/>
              <a:gd name="T90" fmla="*/ 377 w 660"/>
              <a:gd name="T91" fmla="*/ 486 h 660"/>
              <a:gd name="T92" fmla="*/ 340 w 660"/>
              <a:gd name="T93" fmla="*/ 340 h 660"/>
              <a:gd name="T94" fmla="*/ 455 w 660"/>
              <a:gd name="T95" fmla="*/ 478 h 660"/>
              <a:gd name="T96" fmla="*/ 512 w 660"/>
              <a:gd name="T97" fmla="*/ 320 h 660"/>
              <a:gd name="T98" fmla="*/ 510 w 660"/>
              <a:gd name="T99" fmla="*/ 191 h 660"/>
              <a:gd name="T100" fmla="*/ 619 w 660"/>
              <a:gd name="T101" fmla="*/ 320 h 660"/>
              <a:gd name="T102" fmla="*/ 125 w 660"/>
              <a:gd name="T103" fmla="*/ 125 h 660"/>
              <a:gd name="T104" fmla="*/ 195 w 660"/>
              <a:gd name="T105" fmla="*/ 151 h 660"/>
              <a:gd name="T106" fmla="*/ 81 w 660"/>
              <a:gd name="T107" fmla="*/ 180 h 660"/>
              <a:gd name="T108" fmla="*/ 81 w 660"/>
              <a:gd name="T109" fmla="*/ 479 h 660"/>
              <a:gd name="T110" fmla="*/ 195 w 660"/>
              <a:gd name="T111" fmla="*/ 508 h 660"/>
              <a:gd name="T112" fmla="*/ 125 w 660"/>
              <a:gd name="T113" fmla="*/ 535 h 660"/>
              <a:gd name="T114" fmla="*/ 535 w 660"/>
              <a:gd name="T115" fmla="*/ 535 h 660"/>
              <a:gd name="T116" fmla="*/ 465 w 660"/>
              <a:gd name="T117" fmla="*/ 508 h 660"/>
              <a:gd name="T118" fmla="*/ 578 w 660"/>
              <a:gd name="T119" fmla="*/ 479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60" h="660">
                <a:moveTo>
                  <a:pt x="330" y="0"/>
                </a:moveTo>
                <a:cubicBezTo>
                  <a:pt x="242" y="0"/>
                  <a:pt x="159" y="34"/>
                  <a:pt x="96" y="96"/>
                </a:cubicBezTo>
                <a:cubicBezTo>
                  <a:pt x="34" y="159"/>
                  <a:pt x="0" y="242"/>
                  <a:pt x="0" y="330"/>
                </a:cubicBezTo>
                <a:cubicBezTo>
                  <a:pt x="0" y="418"/>
                  <a:pt x="34" y="501"/>
                  <a:pt x="96" y="563"/>
                </a:cubicBezTo>
                <a:cubicBezTo>
                  <a:pt x="159" y="626"/>
                  <a:pt x="242" y="660"/>
                  <a:pt x="330" y="660"/>
                </a:cubicBezTo>
                <a:cubicBezTo>
                  <a:pt x="418" y="660"/>
                  <a:pt x="501" y="626"/>
                  <a:pt x="563" y="563"/>
                </a:cubicBezTo>
                <a:cubicBezTo>
                  <a:pt x="626" y="501"/>
                  <a:pt x="660" y="418"/>
                  <a:pt x="660" y="330"/>
                </a:cubicBezTo>
                <a:cubicBezTo>
                  <a:pt x="660" y="242"/>
                  <a:pt x="626" y="159"/>
                  <a:pt x="563" y="96"/>
                </a:cubicBezTo>
                <a:cubicBezTo>
                  <a:pt x="501" y="34"/>
                  <a:pt x="418" y="0"/>
                  <a:pt x="330" y="0"/>
                </a:cubicBezTo>
                <a:close/>
                <a:moveTo>
                  <a:pt x="578" y="180"/>
                </a:moveTo>
                <a:cubicBezTo>
                  <a:pt x="557" y="175"/>
                  <a:pt x="536" y="169"/>
                  <a:pt x="514" y="165"/>
                </a:cubicBezTo>
                <a:cubicBezTo>
                  <a:pt x="512" y="140"/>
                  <a:pt x="491" y="120"/>
                  <a:pt x="465" y="120"/>
                </a:cubicBezTo>
                <a:cubicBezTo>
                  <a:pt x="459" y="120"/>
                  <a:pt x="453" y="121"/>
                  <a:pt x="448" y="123"/>
                </a:cubicBezTo>
                <a:cubicBezTo>
                  <a:pt x="429" y="95"/>
                  <a:pt x="406" y="68"/>
                  <a:pt x="380" y="44"/>
                </a:cubicBezTo>
                <a:cubicBezTo>
                  <a:pt x="438" y="54"/>
                  <a:pt x="492" y="82"/>
                  <a:pt x="535" y="125"/>
                </a:cubicBezTo>
                <a:cubicBezTo>
                  <a:pt x="552" y="142"/>
                  <a:pt x="566" y="160"/>
                  <a:pt x="578" y="180"/>
                </a:cubicBezTo>
                <a:close/>
                <a:moveTo>
                  <a:pt x="595" y="447"/>
                </a:moveTo>
                <a:cubicBezTo>
                  <a:pt x="558" y="458"/>
                  <a:pt x="520" y="467"/>
                  <a:pt x="482" y="474"/>
                </a:cubicBezTo>
                <a:cubicBezTo>
                  <a:pt x="501" y="431"/>
                  <a:pt x="511" y="386"/>
                  <a:pt x="512" y="340"/>
                </a:cubicBezTo>
                <a:cubicBezTo>
                  <a:pt x="619" y="340"/>
                  <a:pt x="619" y="340"/>
                  <a:pt x="619" y="340"/>
                </a:cubicBezTo>
                <a:cubicBezTo>
                  <a:pt x="618" y="377"/>
                  <a:pt x="610" y="413"/>
                  <a:pt x="595" y="447"/>
                </a:cubicBezTo>
                <a:close/>
                <a:moveTo>
                  <a:pt x="341" y="619"/>
                </a:moveTo>
                <a:cubicBezTo>
                  <a:pt x="341" y="619"/>
                  <a:pt x="340" y="619"/>
                  <a:pt x="340" y="619"/>
                </a:cubicBezTo>
                <a:cubicBezTo>
                  <a:pt x="340" y="548"/>
                  <a:pt x="340" y="548"/>
                  <a:pt x="340" y="548"/>
                </a:cubicBezTo>
                <a:cubicBezTo>
                  <a:pt x="359" y="545"/>
                  <a:pt x="374" y="530"/>
                  <a:pt x="378" y="512"/>
                </a:cubicBezTo>
                <a:cubicBezTo>
                  <a:pt x="399" y="511"/>
                  <a:pt x="419" y="509"/>
                  <a:pt x="440" y="506"/>
                </a:cubicBezTo>
                <a:cubicBezTo>
                  <a:pt x="415" y="548"/>
                  <a:pt x="382" y="586"/>
                  <a:pt x="341" y="619"/>
                </a:cubicBezTo>
                <a:close/>
                <a:moveTo>
                  <a:pt x="220" y="506"/>
                </a:moveTo>
                <a:cubicBezTo>
                  <a:pt x="240" y="509"/>
                  <a:pt x="261" y="511"/>
                  <a:pt x="282" y="512"/>
                </a:cubicBezTo>
                <a:cubicBezTo>
                  <a:pt x="286" y="530"/>
                  <a:pt x="301" y="545"/>
                  <a:pt x="320" y="548"/>
                </a:cubicBezTo>
                <a:cubicBezTo>
                  <a:pt x="320" y="619"/>
                  <a:pt x="320" y="619"/>
                  <a:pt x="320" y="619"/>
                </a:cubicBezTo>
                <a:cubicBezTo>
                  <a:pt x="319" y="619"/>
                  <a:pt x="319" y="619"/>
                  <a:pt x="319" y="619"/>
                </a:cubicBezTo>
                <a:cubicBezTo>
                  <a:pt x="278" y="586"/>
                  <a:pt x="245" y="548"/>
                  <a:pt x="220" y="506"/>
                </a:cubicBezTo>
                <a:close/>
                <a:moveTo>
                  <a:pt x="65" y="213"/>
                </a:moveTo>
                <a:cubicBezTo>
                  <a:pt x="102" y="201"/>
                  <a:pt x="140" y="192"/>
                  <a:pt x="178" y="186"/>
                </a:cubicBezTo>
                <a:cubicBezTo>
                  <a:pt x="164" y="216"/>
                  <a:pt x="155" y="248"/>
                  <a:pt x="151" y="281"/>
                </a:cubicBezTo>
                <a:cubicBezTo>
                  <a:pt x="130" y="284"/>
                  <a:pt x="114" y="300"/>
                  <a:pt x="110" y="320"/>
                </a:cubicBezTo>
                <a:cubicBezTo>
                  <a:pt x="40" y="320"/>
                  <a:pt x="40" y="320"/>
                  <a:pt x="40" y="320"/>
                </a:cubicBezTo>
                <a:cubicBezTo>
                  <a:pt x="42" y="282"/>
                  <a:pt x="50" y="246"/>
                  <a:pt x="65" y="213"/>
                </a:cubicBezTo>
                <a:close/>
                <a:moveTo>
                  <a:pt x="319" y="40"/>
                </a:moveTo>
                <a:cubicBezTo>
                  <a:pt x="319" y="40"/>
                  <a:pt x="319" y="40"/>
                  <a:pt x="320" y="40"/>
                </a:cubicBezTo>
                <a:cubicBezTo>
                  <a:pt x="320" y="147"/>
                  <a:pt x="320" y="147"/>
                  <a:pt x="320" y="147"/>
                </a:cubicBezTo>
                <a:cubicBezTo>
                  <a:pt x="286" y="147"/>
                  <a:pt x="253" y="149"/>
                  <a:pt x="220" y="153"/>
                </a:cubicBezTo>
                <a:cubicBezTo>
                  <a:pt x="245" y="111"/>
                  <a:pt x="278" y="73"/>
                  <a:pt x="319" y="40"/>
                </a:cubicBezTo>
                <a:close/>
                <a:moveTo>
                  <a:pt x="429" y="135"/>
                </a:moveTo>
                <a:cubicBezTo>
                  <a:pt x="425" y="140"/>
                  <a:pt x="421" y="145"/>
                  <a:pt x="419" y="151"/>
                </a:cubicBezTo>
                <a:cubicBezTo>
                  <a:pt x="393" y="148"/>
                  <a:pt x="366" y="147"/>
                  <a:pt x="340" y="147"/>
                </a:cubicBezTo>
                <a:cubicBezTo>
                  <a:pt x="340" y="40"/>
                  <a:pt x="340" y="40"/>
                  <a:pt x="340" y="40"/>
                </a:cubicBezTo>
                <a:cubicBezTo>
                  <a:pt x="340" y="40"/>
                  <a:pt x="341" y="40"/>
                  <a:pt x="341" y="40"/>
                </a:cubicBezTo>
                <a:cubicBezTo>
                  <a:pt x="376" y="69"/>
                  <a:pt x="406" y="101"/>
                  <a:pt x="429" y="135"/>
                </a:cubicBezTo>
                <a:close/>
                <a:moveTo>
                  <a:pt x="340" y="173"/>
                </a:moveTo>
                <a:cubicBezTo>
                  <a:pt x="365" y="173"/>
                  <a:pt x="391" y="174"/>
                  <a:pt x="416" y="177"/>
                </a:cubicBezTo>
                <a:cubicBezTo>
                  <a:pt x="420" y="201"/>
                  <a:pt x="440" y="219"/>
                  <a:pt x="465" y="219"/>
                </a:cubicBezTo>
                <a:cubicBezTo>
                  <a:pt x="467" y="219"/>
                  <a:pt x="469" y="219"/>
                  <a:pt x="471" y="219"/>
                </a:cubicBezTo>
                <a:cubicBezTo>
                  <a:pt x="482" y="251"/>
                  <a:pt x="489" y="285"/>
                  <a:pt x="490" y="320"/>
                </a:cubicBezTo>
                <a:cubicBezTo>
                  <a:pt x="340" y="320"/>
                  <a:pt x="340" y="320"/>
                  <a:pt x="340" y="320"/>
                </a:cubicBezTo>
                <a:lnTo>
                  <a:pt x="340" y="173"/>
                </a:lnTo>
                <a:close/>
                <a:moveTo>
                  <a:pt x="488" y="169"/>
                </a:moveTo>
                <a:cubicBezTo>
                  <a:pt x="488" y="182"/>
                  <a:pt x="478" y="192"/>
                  <a:pt x="465" y="192"/>
                </a:cubicBezTo>
                <a:cubicBezTo>
                  <a:pt x="452" y="192"/>
                  <a:pt x="442" y="182"/>
                  <a:pt x="442" y="169"/>
                </a:cubicBezTo>
                <a:cubicBezTo>
                  <a:pt x="442" y="157"/>
                  <a:pt x="452" y="147"/>
                  <a:pt x="465" y="147"/>
                </a:cubicBezTo>
                <a:cubicBezTo>
                  <a:pt x="478" y="147"/>
                  <a:pt x="488" y="157"/>
                  <a:pt x="488" y="169"/>
                </a:cubicBezTo>
                <a:close/>
                <a:moveTo>
                  <a:pt x="320" y="173"/>
                </a:moveTo>
                <a:cubicBezTo>
                  <a:pt x="320" y="320"/>
                  <a:pt x="320" y="320"/>
                  <a:pt x="320" y="320"/>
                </a:cubicBezTo>
                <a:cubicBezTo>
                  <a:pt x="207" y="320"/>
                  <a:pt x="207" y="320"/>
                  <a:pt x="207" y="320"/>
                </a:cubicBezTo>
                <a:cubicBezTo>
                  <a:pt x="204" y="302"/>
                  <a:pt x="190" y="288"/>
                  <a:pt x="173" y="282"/>
                </a:cubicBezTo>
                <a:cubicBezTo>
                  <a:pt x="178" y="248"/>
                  <a:pt x="189" y="214"/>
                  <a:pt x="204" y="181"/>
                </a:cubicBezTo>
                <a:cubicBezTo>
                  <a:pt x="243" y="176"/>
                  <a:pt x="281" y="173"/>
                  <a:pt x="320" y="173"/>
                </a:cubicBezTo>
                <a:close/>
                <a:moveTo>
                  <a:pt x="181" y="330"/>
                </a:moveTo>
                <a:cubicBezTo>
                  <a:pt x="181" y="342"/>
                  <a:pt x="171" y="352"/>
                  <a:pt x="159" y="352"/>
                </a:cubicBezTo>
                <a:cubicBezTo>
                  <a:pt x="146" y="352"/>
                  <a:pt x="136" y="342"/>
                  <a:pt x="136" y="330"/>
                </a:cubicBezTo>
                <a:cubicBezTo>
                  <a:pt x="136" y="317"/>
                  <a:pt x="146" y="307"/>
                  <a:pt x="159" y="307"/>
                </a:cubicBezTo>
                <a:cubicBezTo>
                  <a:pt x="171" y="307"/>
                  <a:pt x="181" y="317"/>
                  <a:pt x="181" y="330"/>
                </a:cubicBezTo>
                <a:close/>
                <a:moveTo>
                  <a:pt x="40" y="340"/>
                </a:moveTo>
                <a:cubicBezTo>
                  <a:pt x="110" y="340"/>
                  <a:pt x="110" y="340"/>
                  <a:pt x="110" y="340"/>
                </a:cubicBezTo>
                <a:cubicBezTo>
                  <a:pt x="114" y="360"/>
                  <a:pt x="130" y="375"/>
                  <a:pt x="151" y="379"/>
                </a:cubicBezTo>
                <a:cubicBezTo>
                  <a:pt x="155" y="411"/>
                  <a:pt x="164" y="443"/>
                  <a:pt x="178" y="474"/>
                </a:cubicBezTo>
                <a:cubicBezTo>
                  <a:pt x="140" y="467"/>
                  <a:pt x="102" y="458"/>
                  <a:pt x="65" y="447"/>
                </a:cubicBezTo>
                <a:cubicBezTo>
                  <a:pt x="50" y="413"/>
                  <a:pt x="42" y="377"/>
                  <a:pt x="40" y="340"/>
                </a:cubicBezTo>
                <a:close/>
                <a:moveTo>
                  <a:pt x="173" y="377"/>
                </a:moveTo>
                <a:cubicBezTo>
                  <a:pt x="190" y="372"/>
                  <a:pt x="204" y="358"/>
                  <a:pt x="207" y="340"/>
                </a:cubicBezTo>
                <a:cubicBezTo>
                  <a:pt x="320" y="340"/>
                  <a:pt x="320" y="340"/>
                  <a:pt x="320" y="340"/>
                </a:cubicBezTo>
                <a:cubicBezTo>
                  <a:pt x="320" y="451"/>
                  <a:pt x="320" y="451"/>
                  <a:pt x="320" y="451"/>
                </a:cubicBezTo>
                <a:cubicBezTo>
                  <a:pt x="302" y="455"/>
                  <a:pt x="288" y="468"/>
                  <a:pt x="282" y="486"/>
                </a:cubicBezTo>
                <a:cubicBezTo>
                  <a:pt x="256" y="484"/>
                  <a:pt x="230" y="482"/>
                  <a:pt x="204" y="478"/>
                </a:cubicBezTo>
                <a:cubicBezTo>
                  <a:pt x="189" y="446"/>
                  <a:pt x="178" y="412"/>
                  <a:pt x="173" y="377"/>
                </a:cubicBezTo>
                <a:close/>
                <a:moveTo>
                  <a:pt x="353" y="500"/>
                </a:moveTo>
                <a:cubicBezTo>
                  <a:pt x="353" y="512"/>
                  <a:pt x="342" y="523"/>
                  <a:pt x="330" y="523"/>
                </a:cubicBezTo>
                <a:cubicBezTo>
                  <a:pt x="317" y="523"/>
                  <a:pt x="307" y="512"/>
                  <a:pt x="307" y="500"/>
                </a:cubicBezTo>
                <a:cubicBezTo>
                  <a:pt x="307" y="487"/>
                  <a:pt x="317" y="477"/>
                  <a:pt x="330" y="477"/>
                </a:cubicBezTo>
                <a:cubicBezTo>
                  <a:pt x="342" y="477"/>
                  <a:pt x="353" y="487"/>
                  <a:pt x="353" y="500"/>
                </a:cubicBezTo>
                <a:close/>
                <a:moveTo>
                  <a:pt x="377" y="486"/>
                </a:moveTo>
                <a:cubicBezTo>
                  <a:pt x="372" y="468"/>
                  <a:pt x="358" y="455"/>
                  <a:pt x="340" y="451"/>
                </a:cubicBezTo>
                <a:cubicBezTo>
                  <a:pt x="340" y="340"/>
                  <a:pt x="340" y="340"/>
                  <a:pt x="340" y="340"/>
                </a:cubicBezTo>
                <a:cubicBezTo>
                  <a:pt x="490" y="340"/>
                  <a:pt x="490" y="340"/>
                  <a:pt x="490" y="340"/>
                </a:cubicBezTo>
                <a:cubicBezTo>
                  <a:pt x="488" y="387"/>
                  <a:pt x="477" y="434"/>
                  <a:pt x="455" y="478"/>
                </a:cubicBezTo>
                <a:cubicBezTo>
                  <a:pt x="430" y="482"/>
                  <a:pt x="404" y="484"/>
                  <a:pt x="377" y="486"/>
                </a:cubicBezTo>
                <a:close/>
                <a:moveTo>
                  <a:pt x="512" y="320"/>
                </a:moveTo>
                <a:cubicBezTo>
                  <a:pt x="511" y="283"/>
                  <a:pt x="504" y="246"/>
                  <a:pt x="492" y="211"/>
                </a:cubicBezTo>
                <a:cubicBezTo>
                  <a:pt x="500" y="206"/>
                  <a:pt x="506" y="199"/>
                  <a:pt x="510" y="191"/>
                </a:cubicBezTo>
                <a:cubicBezTo>
                  <a:pt x="539" y="197"/>
                  <a:pt x="567" y="204"/>
                  <a:pt x="595" y="213"/>
                </a:cubicBezTo>
                <a:cubicBezTo>
                  <a:pt x="610" y="246"/>
                  <a:pt x="618" y="282"/>
                  <a:pt x="619" y="320"/>
                </a:cubicBezTo>
                <a:lnTo>
                  <a:pt x="512" y="320"/>
                </a:lnTo>
                <a:close/>
                <a:moveTo>
                  <a:pt x="125" y="125"/>
                </a:moveTo>
                <a:cubicBezTo>
                  <a:pt x="168" y="82"/>
                  <a:pt x="221" y="54"/>
                  <a:pt x="280" y="44"/>
                </a:cubicBezTo>
                <a:cubicBezTo>
                  <a:pt x="245" y="76"/>
                  <a:pt x="217" y="112"/>
                  <a:pt x="195" y="151"/>
                </a:cubicBezTo>
                <a:cubicBezTo>
                  <a:pt x="194" y="153"/>
                  <a:pt x="193" y="155"/>
                  <a:pt x="192" y="157"/>
                </a:cubicBezTo>
                <a:cubicBezTo>
                  <a:pt x="155" y="162"/>
                  <a:pt x="118" y="170"/>
                  <a:pt x="81" y="180"/>
                </a:cubicBezTo>
                <a:cubicBezTo>
                  <a:pt x="93" y="160"/>
                  <a:pt x="108" y="142"/>
                  <a:pt x="125" y="125"/>
                </a:cubicBezTo>
                <a:close/>
                <a:moveTo>
                  <a:pt x="81" y="479"/>
                </a:moveTo>
                <a:cubicBezTo>
                  <a:pt x="118" y="489"/>
                  <a:pt x="155" y="497"/>
                  <a:pt x="192" y="503"/>
                </a:cubicBezTo>
                <a:cubicBezTo>
                  <a:pt x="193" y="505"/>
                  <a:pt x="194" y="506"/>
                  <a:pt x="195" y="508"/>
                </a:cubicBezTo>
                <a:cubicBezTo>
                  <a:pt x="217" y="547"/>
                  <a:pt x="245" y="583"/>
                  <a:pt x="280" y="615"/>
                </a:cubicBezTo>
                <a:cubicBezTo>
                  <a:pt x="221" y="605"/>
                  <a:pt x="168" y="577"/>
                  <a:pt x="125" y="535"/>
                </a:cubicBezTo>
                <a:cubicBezTo>
                  <a:pt x="108" y="518"/>
                  <a:pt x="93" y="499"/>
                  <a:pt x="81" y="479"/>
                </a:cubicBezTo>
                <a:close/>
                <a:moveTo>
                  <a:pt x="535" y="535"/>
                </a:moveTo>
                <a:cubicBezTo>
                  <a:pt x="492" y="577"/>
                  <a:pt x="438" y="605"/>
                  <a:pt x="380" y="615"/>
                </a:cubicBezTo>
                <a:cubicBezTo>
                  <a:pt x="415" y="583"/>
                  <a:pt x="443" y="547"/>
                  <a:pt x="465" y="508"/>
                </a:cubicBezTo>
                <a:cubicBezTo>
                  <a:pt x="466" y="506"/>
                  <a:pt x="467" y="505"/>
                  <a:pt x="468" y="503"/>
                </a:cubicBezTo>
                <a:cubicBezTo>
                  <a:pt x="505" y="497"/>
                  <a:pt x="542" y="489"/>
                  <a:pt x="578" y="479"/>
                </a:cubicBezTo>
                <a:cubicBezTo>
                  <a:pt x="566" y="499"/>
                  <a:pt x="552" y="518"/>
                  <a:pt x="535" y="535"/>
                </a:cubicBezTo>
                <a:close/>
              </a:path>
            </a:pathLst>
          </a:custGeom>
          <a:solidFill>
            <a:srgbClr val="1025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81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Sol atrás de nuvens&#10;&#10;Descrição gerada automaticamente">
            <a:extLst>
              <a:ext uri="{FF2B5EF4-FFF2-40B4-BE49-F238E27FC236}">
                <a16:creationId xmlns:a16="http://schemas.microsoft.com/office/drawing/2014/main" id="{42C3E8BD-96E8-2AF5-F6B5-B04E3AF98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244"/>
            <a:ext cx="9144000" cy="6096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B4894A6-BA96-820A-E766-15C67AD19DB4}"/>
              </a:ext>
            </a:extLst>
          </p:cNvPr>
          <p:cNvSpPr/>
          <p:nvPr/>
        </p:nvSpPr>
        <p:spPr>
          <a:xfrm>
            <a:off x="0" y="-73244"/>
            <a:ext cx="9144000" cy="6096000"/>
          </a:xfrm>
          <a:prstGeom prst="rect">
            <a:avLst/>
          </a:prstGeom>
          <a:gradFill flip="none" rotWithShape="1">
            <a:gsLst>
              <a:gs pos="100000">
                <a:srgbClr val="002060">
                  <a:alpha val="70000"/>
                </a:srgbClr>
              </a:gs>
              <a:gs pos="100000">
                <a:schemeClr val="accent1">
                  <a:lumMod val="5000"/>
                  <a:lumOff val="95000"/>
                </a:schemeClr>
              </a:gs>
              <a:gs pos="21000">
                <a:srgbClr val="83131B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8E97CD-E4E6-49EC-110D-0556AA926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7681823" cy="179070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  <a:latin typeface="Abwechselnschrift" panose="00000700000000000000" pitchFamily="2" charset="0"/>
              </a:rPr>
              <a:t>Gestão de projetos como propósito de um mundo de mais valor e menos desperdícios.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B601B6-B34D-7912-E804-AA833A7DF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529" y="3474244"/>
            <a:ext cx="6858000" cy="469106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Hattori Hanzo" panose="02000506020000020003" pitchFamily="50" charset="0"/>
              </a:rPr>
              <a:t>Técnica e Inteligência conduzindo a resultados</a:t>
            </a:r>
          </a:p>
        </p:txBody>
      </p:sp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05430CD1-CD77-182C-103A-A90DD41C8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489">
            <a:off x="-397830" y="-377096"/>
            <a:ext cx="3081659" cy="218131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F4D58222-D8D9-74F2-9515-68B170B42E07}"/>
              </a:ext>
            </a:extLst>
          </p:cNvPr>
          <p:cNvSpPr txBox="1">
            <a:spLocks/>
          </p:cNvSpPr>
          <p:nvPr/>
        </p:nvSpPr>
        <p:spPr>
          <a:xfrm>
            <a:off x="1462177" y="4381656"/>
            <a:ext cx="7681823" cy="46910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pt-BR" sz="1875" dirty="0">
                <a:solidFill>
                  <a:prstClr val="white"/>
                </a:solidFill>
                <a:latin typeface="Abwechselnschrift" panose="00000700000000000000" pitchFamily="2" charset="0"/>
              </a:rPr>
              <a:t>Plaorc GP </a:t>
            </a:r>
          </a:p>
        </p:txBody>
      </p:sp>
    </p:spTree>
    <p:extLst>
      <p:ext uri="{BB962C8B-B14F-4D97-AF65-F5344CB8AC3E}">
        <p14:creationId xmlns:p14="http://schemas.microsoft.com/office/powerpoint/2010/main" val="2680498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EE37415-2BFE-76F4-10DA-C5FC1AC791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04" b="140"/>
          <a:stretch/>
        </p:blipFill>
        <p:spPr>
          <a:xfrm>
            <a:off x="4864" y="-8106"/>
            <a:ext cx="9134272" cy="515160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226950D-3C49-2D3D-B214-649B59F17342}"/>
              </a:ext>
            </a:extLst>
          </p:cNvPr>
          <p:cNvSpPr txBox="1"/>
          <p:nvPr/>
        </p:nvSpPr>
        <p:spPr>
          <a:xfrm>
            <a:off x="484120" y="190032"/>
            <a:ext cx="4842482" cy="127137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i="1" dirty="0">
                <a:solidFill>
                  <a:prstClr val="white"/>
                </a:solidFill>
                <a:latin typeface="Hattori Hanzo"/>
              </a:rPr>
              <a:t>“Conteúdo muito bem apresentado, proporcionando uma ampliação da visão de Gerenciamento de Projetos e agregando para o conhecimento e práticas do dia a dia da equipe.“</a:t>
            </a:r>
          </a:p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sz="1200" b="1" i="1" dirty="0">
                <a:solidFill>
                  <a:prstClr val="white"/>
                </a:solidFill>
                <a:latin typeface="Hattori Hanzo"/>
              </a:rPr>
              <a:t>Lenilson Santagueda Guerini, Engenheiro de Planejamento ArcelorMittal</a:t>
            </a:r>
          </a:p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sz="1200" b="1" i="1" dirty="0">
                <a:solidFill>
                  <a:prstClr val="white"/>
                </a:solidFill>
                <a:latin typeface="Hattori Hanzo"/>
              </a:rPr>
              <a:t>Sobre workshop realizado na Aciaria da unidade de Resende como assessoria</a:t>
            </a:r>
          </a:p>
        </p:txBody>
      </p:sp>
    </p:spTree>
    <p:extLst>
      <p:ext uri="{BB962C8B-B14F-4D97-AF65-F5344CB8AC3E}">
        <p14:creationId xmlns:p14="http://schemas.microsoft.com/office/powerpoint/2010/main" val="227566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, Padrão do plano de fundo">
            <a:extLst>
              <a:ext uri="{FF2B5EF4-FFF2-40B4-BE49-F238E27FC236}">
                <a16:creationId xmlns:a16="http://schemas.microsoft.com/office/drawing/2014/main" id="{C0B87F94-D033-CB43-AC6F-9EB212897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226950D-3C49-2D3D-B214-649B59F17342}"/>
              </a:ext>
            </a:extLst>
          </p:cNvPr>
          <p:cNvSpPr txBox="1"/>
          <p:nvPr/>
        </p:nvSpPr>
        <p:spPr>
          <a:xfrm>
            <a:off x="484120" y="190031"/>
            <a:ext cx="4742609" cy="12090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i="1">
                <a:solidFill>
                  <a:prstClr val="white"/>
                </a:solidFill>
                <a:latin typeface="Hattori Hanzo"/>
              </a:rPr>
              <a:t>“O objetivo do outsourcing é reduzir custos e aumentar a eficiência global. O conhecimento e know-how da empresa contratada é fundamental. Assim, aumenta-se o nível de performance enquanto a equipe interna permanece enxuta.” </a:t>
            </a:r>
          </a:p>
          <a:p>
            <a:pPr algn="just" defTabSz="685800">
              <a:lnSpc>
                <a:spcPts val="1650"/>
              </a:lnSpc>
              <a:spcBef>
                <a:spcPts val="450"/>
              </a:spcBef>
            </a:pPr>
            <a:r>
              <a:rPr lang="pt-BR" sz="1200" b="1" i="1">
                <a:solidFill>
                  <a:prstClr val="white"/>
                </a:solidFill>
                <a:latin typeface="Hattori Hanzo"/>
              </a:rPr>
              <a:t>Eduardo Siqueira – Engenheiro, Mestre em Gestão, PMP</a:t>
            </a:r>
          </a:p>
        </p:txBody>
      </p:sp>
    </p:spTree>
    <p:extLst>
      <p:ext uri="{BB962C8B-B14F-4D97-AF65-F5344CB8AC3E}">
        <p14:creationId xmlns:p14="http://schemas.microsoft.com/office/powerpoint/2010/main" val="9451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719DE42-737D-80DF-8889-F57F4D6ABDD3}"/>
              </a:ext>
            </a:extLst>
          </p:cNvPr>
          <p:cNvSpPr/>
          <p:nvPr/>
        </p:nvSpPr>
        <p:spPr>
          <a:xfrm>
            <a:off x="0" y="0"/>
            <a:ext cx="9144000" cy="2941584"/>
          </a:xfrm>
          <a:prstGeom prst="rect">
            <a:avLst/>
          </a:prstGeom>
          <a:gradFill flip="none" rotWithShape="1">
            <a:gsLst>
              <a:gs pos="100000">
                <a:srgbClr val="002060">
                  <a:alpha val="70000"/>
                </a:srgbClr>
              </a:gs>
              <a:gs pos="100000">
                <a:schemeClr val="accent1">
                  <a:lumMod val="5000"/>
                  <a:lumOff val="95000"/>
                </a:schemeClr>
              </a:gs>
              <a:gs pos="21000">
                <a:srgbClr val="83131B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8E97CD-E4E6-49EC-110D-0556AA926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123" y="1890943"/>
            <a:ext cx="7559755" cy="741529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Abwechselnschrift" panose="00000700000000000000" pitchFamily="2" charset="0"/>
              </a:rPr>
              <a:t>Agenda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B601B6-B34D-7912-E804-AA833A7DF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529" y="3474244"/>
            <a:ext cx="6858000" cy="469106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Hattori Hanzo" panose="02000506020000020003" pitchFamily="50" charset="0"/>
              </a:rPr>
              <a:t>Técnica e Inteligência conduzindo a resultados</a:t>
            </a:r>
          </a:p>
        </p:txBody>
      </p:sp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05430CD1-CD77-182C-103A-A90DD41C8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489">
            <a:off x="-397830" y="-377096"/>
            <a:ext cx="3081659" cy="218131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F4D58222-D8D9-74F2-9515-68B170B42E07}"/>
              </a:ext>
            </a:extLst>
          </p:cNvPr>
          <p:cNvSpPr txBox="1">
            <a:spLocks/>
          </p:cNvSpPr>
          <p:nvPr/>
        </p:nvSpPr>
        <p:spPr>
          <a:xfrm>
            <a:off x="1462177" y="4381656"/>
            <a:ext cx="7681823" cy="46910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pt-BR" sz="1875" dirty="0">
                <a:solidFill>
                  <a:prstClr val="white"/>
                </a:solidFill>
                <a:latin typeface="Abwechselnschrift" panose="00000700000000000000" pitchFamily="2" charset="0"/>
              </a:rPr>
              <a:t>Plaorc GP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163F4A-64C0-F0B5-0D50-74B9C77614C0}"/>
              </a:ext>
            </a:extLst>
          </p:cNvPr>
          <p:cNvSpPr txBox="1"/>
          <p:nvPr/>
        </p:nvSpPr>
        <p:spPr>
          <a:xfrm>
            <a:off x="1127150" y="2941584"/>
            <a:ext cx="6889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buFontTx/>
              <a:buAutoNum type="arabicPeriod"/>
            </a:pPr>
            <a:r>
              <a:rPr lang="pt-BR" dirty="0">
                <a:solidFill>
                  <a:prstClr val="black"/>
                </a:solidFill>
                <a:latin typeface="Abwechselnschrift" panose="00000700000000000000" pitchFamily="2" charset="0"/>
              </a:rPr>
              <a:t>Quem somos</a:t>
            </a:r>
          </a:p>
          <a:p>
            <a:pPr marL="257175" indent="-257175" defTabSz="685800">
              <a:buFontTx/>
              <a:buAutoNum type="arabicPeriod"/>
            </a:pPr>
            <a:endParaRPr lang="pt-BR" dirty="0">
              <a:solidFill>
                <a:prstClr val="black"/>
              </a:solidFill>
              <a:latin typeface="Abwechselnschrift" panose="00000700000000000000" pitchFamily="2" charset="0"/>
            </a:endParaRPr>
          </a:p>
          <a:p>
            <a:pPr marL="257175" indent="-257175" defTabSz="685800">
              <a:buFontTx/>
              <a:buAutoNum type="arabicPeriod"/>
            </a:pPr>
            <a:r>
              <a:rPr lang="pt-BR" dirty="0">
                <a:solidFill>
                  <a:prstClr val="black"/>
                </a:solidFill>
                <a:latin typeface="Abwechselnschrift" panose="00000700000000000000" pitchFamily="2" charset="0"/>
              </a:rPr>
              <a:t>Expertise</a:t>
            </a:r>
          </a:p>
          <a:p>
            <a:pPr marL="257175" indent="-257175" defTabSz="685800">
              <a:buFontTx/>
              <a:buAutoNum type="arabicPeriod"/>
            </a:pPr>
            <a:endParaRPr lang="pt-BR" dirty="0">
              <a:solidFill>
                <a:prstClr val="black"/>
              </a:solidFill>
              <a:latin typeface="Abwechselnschrift" panose="00000700000000000000" pitchFamily="2" charset="0"/>
            </a:endParaRPr>
          </a:p>
          <a:p>
            <a:pPr marL="257175" indent="-257175" defTabSz="685800">
              <a:buFontTx/>
              <a:buAutoNum type="arabicPeriod"/>
            </a:pPr>
            <a:r>
              <a:rPr lang="pt-BR" dirty="0">
                <a:solidFill>
                  <a:prstClr val="black"/>
                </a:solidFill>
                <a:latin typeface="Abwechselnschrift" panose="00000700000000000000" pitchFamily="2" charset="0"/>
              </a:rPr>
              <a:t>Case</a:t>
            </a:r>
          </a:p>
          <a:p>
            <a:pPr marL="257175" indent="-257175" defTabSz="685800">
              <a:buFontTx/>
              <a:buAutoNum type="arabicPeriod"/>
            </a:pPr>
            <a:endParaRPr lang="pt-BR" dirty="0">
              <a:solidFill>
                <a:prstClr val="black"/>
              </a:solidFill>
              <a:latin typeface="Abwechselnschrift" panose="00000700000000000000" pitchFamily="2" charset="0"/>
            </a:endParaRPr>
          </a:p>
          <a:p>
            <a:pPr marL="257175" indent="-257175" defTabSz="685800">
              <a:buFontTx/>
              <a:buAutoNum type="arabicPeriod"/>
            </a:pPr>
            <a:r>
              <a:rPr lang="pt-BR" dirty="0">
                <a:solidFill>
                  <a:prstClr val="black"/>
                </a:solidFill>
                <a:latin typeface="Abwechselnschrift" panose="00000700000000000000" pitchFamily="2" charset="0"/>
              </a:rPr>
              <a:t>Espaço para debates</a:t>
            </a:r>
          </a:p>
          <a:p>
            <a:pPr marL="257175" indent="-257175" defTabSz="685800">
              <a:buFontTx/>
              <a:buAutoNum type="arabicPeriod"/>
            </a:pPr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6298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Sol atrás de nuvens&#10;&#10;Descrição gerada automaticamente">
            <a:extLst>
              <a:ext uri="{FF2B5EF4-FFF2-40B4-BE49-F238E27FC236}">
                <a16:creationId xmlns:a16="http://schemas.microsoft.com/office/drawing/2014/main" id="{42C3E8BD-96E8-2AF5-F6B5-B04E3AF98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244"/>
            <a:ext cx="9144000" cy="6096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B4894A6-BA96-820A-E766-15C67AD19DB4}"/>
              </a:ext>
            </a:extLst>
          </p:cNvPr>
          <p:cNvSpPr/>
          <p:nvPr/>
        </p:nvSpPr>
        <p:spPr>
          <a:xfrm>
            <a:off x="0" y="-73244"/>
            <a:ext cx="9144000" cy="6096000"/>
          </a:xfrm>
          <a:prstGeom prst="rect">
            <a:avLst/>
          </a:prstGeom>
          <a:gradFill flip="none" rotWithShape="1">
            <a:gsLst>
              <a:gs pos="100000">
                <a:srgbClr val="002060">
                  <a:alpha val="70000"/>
                </a:srgbClr>
              </a:gs>
              <a:gs pos="100000">
                <a:schemeClr val="accent1">
                  <a:lumMod val="5000"/>
                  <a:lumOff val="95000"/>
                </a:schemeClr>
              </a:gs>
              <a:gs pos="21000">
                <a:srgbClr val="83131B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8E97CD-E4E6-49EC-110D-0556AA926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089" y="356113"/>
            <a:ext cx="7681823" cy="714896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Abwechselnschrift" panose="00000700000000000000" pitchFamily="2" charset="0"/>
              </a:rPr>
              <a:t>Quem Somos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B601B6-B34D-7912-E804-AA833A7DF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838" y="4085195"/>
            <a:ext cx="6858000" cy="469106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Hattori Hanzo" panose="02000506020000020003" pitchFamily="50" charset="0"/>
              </a:rPr>
              <a:t>Técnica e Inteligência conduzindo a resultados</a:t>
            </a:r>
          </a:p>
        </p:txBody>
      </p:sp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05430CD1-CD77-182C-103A-A90DD41C8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489">
            <a:off x="-397830" y="-377096"/>
            <a:ext cx="3081659" cy="218131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F4D58222-D8D9-74F2-9515-68B170B42E07}"/>
              </a:ext>
            </a:extLst>
          </p:cNvPr>
          <p:cNvSpPr txBox="1">
            <a:spLocks/>
          </p:cNvSpPr>
          <p:nvPr/>
        </p:nvSpPr>
        <p:spPr>
          <a:xfrm>
            <a:off x="1462177" y="4381656"/>
            <a:ext cx="7681823" cy="46910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pt-BR" sz="1875" dirty="0">
                <a:solidFill>
                  <a:prstClr val="white"/>
                </a:solidFill>
                <a:latin typeface="Abwechselnschrift" panose="00000700000000000000" pitchFamily="2" charset="0"/>
              </a:rPr>
              <a:t>Plaorc GP 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96A02FFB-F4A1-35AF-BDA1-BEC9AE5B3E38}"/>
              </a:ext>
            </a:extLst>
          </p:cNvPr>
          <p:cNvSpPr txBox="1">
            <a:spLocks/>
          </p:cNvSpPr>
          <p:nvPr/>
        </p:nvSpPr>
        <p:spPr>
          <a:xfrm>
            <a:off x="1569045" y="1421147"/>
            <a:ext cx="5560793" cy="2017449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l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prstClr val="white"/>
                </a:solidFill>
                <a:latin typeface="Abwechselnschrift" panose="00000700000000000000" pitchFamily="2" charset="0"/>
              </a:rPr>
              <a:t>Planejamento e Orçamento</a:t>
            </a:r>
          </a:p>
          <a:p>
            <a:pPr marL="257175" indent="-257175" algn="l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prstClr val="white"/>
                </a:solidFill>
                <a:latin typeface="Abwechselnschrift" panose="00000700000000000000" pitchFamily="2" charset="0"/>
              </a:rPr>
              <a:t>Estratégia, portfólios, viabilidade e risco</a:t>
            </a:r>
          </a:p>
          <a:p>
            <a:pPr marL="257175" indent="-257175" algn="l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prstClr val="white"/>
                </a:solidFill>
                <a:latin typeface="Abwechselnschrift" panose="00000700000000000000" pitchFamily="2" charset="0"/>
              </a:rPr>
              <a:t>Experiencia</a:t>
            </a:r>
          </a:p>
          <a:p>
            <a:pPr marL="257175" indent="-257175" algn="l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prstClr val="white"/>
                </a:solidFill>
                <a:latin typeface="Abwechselnschrift" panose="00000700000000000000" pitchFamily="2" charset="0"/>
              </a:rPr>
              <a:t>Metodologias, ferramentas e tecnologias</a:t>
            </a:r>
          </a:p>
          <a:p>
            <a:pPr marL="257175" indent="-257175" algn="l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prstClr val="white"/>
                </a:solidFill>
                <a:latin typeface="Abwechselnschrift" panose="00000700000000000000" pitchFamily="2" charset="0"/>
              </a:rPr>
              <a:t>Tradição em bons serviços e inovação</a:t>
            </a:r>
          </a:p>
          <a:p>
            <a:pPr marL="257175" indent="-257175" algn="l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prstClr val="white"/>
                </a:solidFill>
                <a:latin typeface="Abwechselnschrift" panose="00000700000000000000" pitchFamily="2" charset="0"/>
              </a:rPr>
              <a:t>Sistemas em que somos fluentes</a:t>
            </a:r>
          </a:p>
          <a:p>
            <a:pPr marL="257175" indent="-257175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pt-BR" sz="1800" dirty="0">
              <a:solidFill>
                <a:prstClr val="white"/>
              </a:solidFill>
              <a:latin typeface="Abwechselnschrift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30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E38ACC0-28A5-DE03-24A6-E2E89DCDDF27}"/>
              </a:ext>
            </a:extLst>
          </p:cNvPr>
          <p:cNvSpPr/>
          <p:nvPr/>
        </p:nvSpPr>
        <p:spPr>
          <a:xfrm>
            <a:off x="1890" y="1"/>
            <a:ext cx="9142111" cy="2628080"/>
          </a:xfrm>
          <a:prstGeom prst="rect">
            <a:avLst/>
          </a:prstGeom>
          <a:gradFill flip="none" rotWithShape="1">
            <a:gsLst>
              <a:gs pos="100000">
                <a:srgbClr val="002060">
                  <a:alpha val="70000"/>
                </a:srgbClr>
              </a:gs>
              <a:gs pos="100000">
                <a:schemeClr val="accent1">
                  <a:lumMod val="5000"/>
                  <a:lumOff val="95000"/>
                </a:schemeClr>
              </a:gs>
              <a:gs pos="21000">
                <a:srgbClr val="83131B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badi" panose="020B0604020202020204" pitchFamily="34" charset="0"/>
              </a:rPr>
              <a:t>Expertise</a:t>
            </a:r>
          </a:p>
        </p:txBody>
      </p:sp>
      <p:sp>
        <p:nvSpPr>
          <p:cNvPr id="36" name="Oval 35"/>
          <p:cNvSpPr/>
          <p:nvPr/>
        </p:nvSpPr>
        <p:spPr>
          <a:xfrm>
            <a:off x="1595437" y="3182665"/>
            <a:ext cx="1341948" cy="1341948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992199" y="3579427"/>
            <a:ext cx="548424" cy="548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5" name="Arc 44"/>
          <p:cNvSpPr/>
          <p:nvPr/>
        </p:nvSpPr>
        <p:spPr>
          <a:xfrm>
            <a:off x="1692434" y="3279662"/>
            <a:ext cx="1147953" cy="1147952"/>
          </a:xfrm>
          <a:prstGeom prst="arc">
            <a:avLst>
              <a:gd name="adj1" fmla="val 6205188"/>
              <a:gd name="adj2" fmla="val 13522317"/>
            </a:avLst>
          </a:prstGeom>
          <a:noFill/>
          <a:ln w="127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1776982" y="3239400"/>
            <a:ext cx="310628" cy="3106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pt-BR" sz="900" b="1" dirty="0">
                <a:solidFill>
                  <a:srgbClr val="FFFFFF"/>
                </a:solidFill>
                <a:latin typeface="Calibri Light" panose="020F0302020204030204"/>
              </a:rPr>
              <a:t>01</a:t>
            </a:r>
          </a:p>
        </p:txBody>
      </p:sp>
      <p:sp>
        <p:nvSpPr>
          <p:cNvPr id="52" name="Freeform 513"/>
          <p:cNvSpPr>
            <a:spLocks noEditPoints="1"/>
          </p:cNvSpPr>
          <p:nvPr/>
        </p:nvSpPr>
        <p:spPr bwMode="auto">
          <a:xfrm>
            <a:off x="2140468" y="3702005"/>
            <a:ext cx="276727" cy="270170"/>
          </a:xfrm>
          <a:custGeom>
            <a:avLst/>
            <a:gdLst>
              <a:gd name="T0" fmla="*/ 168 w 180"/>
              <a:gd name="T1" fmla="*/ 0 h 176"/>
              <a:gd name="T2" fmla="*/ 55 w 180"/>
              <a:gd name="T3" fmla="*/ 64 h 176"/>
              <a:gd name="T4" fmla="*/ 40 w 180"/>
              <a:gd name="T5" fmla="*/ 98 h 176"/>
              <a:gd name="T6" fmla="*/ 72 w 180"/>
              <a:gd name="T7" fmla="*/ 136 h 176"/>
              <a:gd name="T8" fmla="*/ 89 w 180"/>
              <a:gd name="T9" fmla="*/ 166 h 176"/>
              <a:gd name="T10" fmla="*/ 140 w 180"/>
              <a:gd name="T11" fmla="*/ 92 h 176"/>
              <a:gd name="T12" fmla="*/ 104 w 180"/>
              <a:gd name="T13" fmla="*/ 119 h 176"/>
              <a:gd name="T14" fmla="*/ 85 w 180"/>
              <a:gd name="T15" fmla="*/ 131 h 176"/>
              <a:gd name="T16" fmla="*/ 77 w 180"/>
              <a:gd name="T17" fmla="*/ 128 h 176"/>
              <a:gd name="T18" fmla="*/ 55 w 180"/>
              <a:gd name="T19" fmla="*/ 121 h 176"/>
              <a:gd name="T20" fmla="*/ 45 w 180"/>
              <a:gd name="T21" fmla="*/ 91 h 176"/>
              <a:gd name="T22" fmla="*/ 57 w 180"/>
              <a:gd name="T23" fmla="*/ 72 h 176"/>
              <a:gd name="T24" fmla="*/ 104 w 180"/>
              <a:gd name="T25" fmla="*/ 118 h 176"/>
              <a:gd name="T26" fmla="*/ 134 w 180"/>
              <a:gd name="T27" fmla="*/ 87 h 176"/>
              <a:gd name="T28" fmla="*/ 110 w 180"/>
              <a:gd name="T29" fmla="*/ 112 h 176"/>
              <a:gd name="T30" fmla="*/ 82 w 180"/>
              <a:gd name="T31" fmla="*/ 49 h 176"/>
              <a:gd name="T32" fmla="*/ 168 w 180"/>
              <a:gd name="T33" fmla="*/ 8 h 176"/>
              <a:gd name="T34" fmla="*/ 31 w 180"/>
              <a:gd name="T35" fmla="*/ 98 h 176"/>
              <a:gd name="T36" fmla="*/ 78 w 180"/>
              <a:gd name="T37" fmla="*/ 145 h 176"/>
              <a:gd name="T38" fmla="*/ 31 w 180"/>
              <a:gd name="T39" fmla="*/ 98 h 176"/>
              <a:gd name="T40" fmla="*/ 29 w 180"/>
              <a:gd name="T41" fmla="*/ 125 h 176"/>
              <a:gd name="T42" fmla="*/ 51 w 180"/>
              <a:gd name="T43" fmla="*/ 147 h 176"/>
              <a:gd name="T44" fmla="*/ 84 w 180"/>
              <a:gd name="T45" fmla="*/ 64 h 176"/>
              <a:gd name="T46" fmla="*/ 84 w 180"/>
              <a:gd name="T47" fmla="*/ 72 h 176"/>
              <a:gd name="T48" fmla="*/ 84 w 180"/>
              <a:gd name="T49" fmla="*/ 64 h 176"/>
              <a:gd name="T50" fmla="*/ 112 w 180"/>
              <a:gd name="T51" fmla="*/ 92 h 176"/>
              <a:gd name="T52" fmla="*/ 104 w 180"/>
              <a:gd name="T53" fmla="*/ 92 h 176"/>
              <a:gd name="T54" fmla="*/ 132 w 180"/>
              <a:gd name="T55" fmla="*/ 56 h 176"/>
              <a:gd name="T56" fmla="*/ 132 w 180"/>
              <a:gd name="T57" fmla="*/ 32 h 176"/>
              <a:gd name="T58" fmla="*/ 132 w 180"/>
              <a:gd name="T59" fmla="*/ 56 h 176"/>
              <a:gd name="T60" fmla="*/ 136 w 180"/>
              <a:gd name="T61" fmla="*/ 44 h 176"/>
              <a:gd name="T62" fmla="*/ 128 w 180"/>
              <a:gd name="T63" fmla="*/ 44 h 176"/>
              <a:gd name="T64" fmla="*/ 96 w 180"/>
              <a:gd name="T65" fmla="*/ 84 h 176"/>
              <a:gd name="T66" fmla="*/ 96 w 180"/>
              <a:gd name="T67" fmla="*/ 76 h 176"/>
              <a:gd name="T68" fmla="*/ 96 w 180"/>
              <a:gd name="T69" fmla="*/ 84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0" h="176">
                <a:moveTo>
                  <a:pt x="175" y="1"/>
                </a:moveTo>
                <a:cubicBezTo>
                  <a:pt x="174" y="0"/>
                  <a:pt x="171" y="0"/>
                  <a:pt x="168" y="0"/>
                </a:cubicBezTo>
                <a:cubicBezTo>
                  <a:pt x="151" y="0"/>
                  <a:pt x="107" y="12"/>
                  <a:pt x="84" y="36"/>
                </a:cubicBezTo>
                <a:cubicBezTo>
                  <a:pt x="78" y="41"/>
                  <a:pt x="60" y="58"/>
                  <a:pt x="55" y="64"/>
                </a:cubicBezTo>
                <a:cubicBezTo>
                  <a:pt x="41" y="68"/>
                  <a:pt x="21" y="76"/>
                  <a:pt x="10" y="87"/>
                </a:cubicBezTo>
                <a:cubicBezTo>
                  <a:pt x="10" y="87"/>
                  <a:pt x="24" y="87"/>
                  <a:pt x="40" y="98"/>
                </a:cubicBezTo>
                <a:cubicBezTo>
                  <a:pt x="38" y="107"/>
                  <a:pt x="41" y="118"/>
                  <a:pt x="50" y="126"/>
                </a:cubicBezTo>
                <a:cubicBezTo>
                  <a:pt x="56" y="133"/>
                  <a:pt x="64" y="136"/>
                  <a:pt x="72" y="136"/>
                </a:cubicBezTo>
                <a:cubicBezTo>
                  <a:pt x="74" y="136"/>
                  <a:pt x="76" y="136"/>
                  <a:pt x="79" y="136"/>
                </a:cubicBezTo>
                <a:cubicBezTo>
                  <a:pt x="89" y="152"/>
                  <a:pt x="89" y="166"/>
                  <a:pt x="89" y="166"/>
                </a:cubicBezTo>
                <a:cubicBezTo>
                  <a:pt x="100" y="155"/>
                  <a:pt x="108" y="135"/>
                  <a:pt x="112" y="121"/>
                </a:cubicBezTo>
                <a:cubicBezTo>
                  <a:pt x="118" y="116"/>
                  <a:pt x="135" y="98"/>
                  <a:pt x="140" y="92"/>
                </a:cubicBezTo>
                <a:cubicBezTo>
                  <a:pt x="168" y="64"/>
                  <a:pt x="180" y="7"/>
                  <a:pt x="175" y="1"/>
                </a:cubicBezTo>
                <a:moveTo>
                  <a:pt x="104" y="119"/>
                </a:moveTo>
                <a:cubicBezTo>
                  <a:pt x="101" y="129"/>
                  <a:pt x="97" y="139"/>
                  <a:pt x="93" y="147"/>
                </a:cubicBezTo>
                <a:cubicBezTo>
                  <a:pt x="91" y="142"/>
                  <a:pt x="89" y="137"/>
                  <a:pt x="85" y="131"/>
                </a:cubicBezTo>
                <a:cubicBezTo>
                  <a:pt x="84" y="129"/>
                  <a:pt x="81" y="128"/>
                  <a:pt x="79" y="128"/>
                </a:cubicBezTo>
                <a:cubicBezTo>
                  <a:pt x="78" y="128"/>
                  <a:pt x="77" y="128"/>
                  <a:pt x="77" y="128"/>
                </a:cubicBezTo>
                <a:cubicBezTo>
                  <a:pt x="75" y="128"/>
                  <a:pt x="73" y="128"/>
                  <a:pt x="72" y="128"/>
                </a:cubicBezTo>
                <a:cubicBezTo>
                  <a:pt x="66" y="128"/>
                  <a:pt x="60" y="126"/>
                  <a:pt x="55" y="121"/>
                </a:cubicBezTo>
                <a:cubicBezTo>
                  <a:pt x="49" y="114"/>
                  <a:pt x="46" y="107"/>
                  <a:pt x="48" y="99"/>
                </a:cubicBezTo>
                <a:cubicBezTo>
                  <a:pt x="49" y="96"/>
                  <a:pt x="48" y="93"/>
                  <a:pt x="45" y="91"/>
                </a:cubicBezTo>
                <a:cubicBezTo>
                  <a:pt x="39" y="87"/>
                  <a:pt x="34" y="85"/>
                  <a:pt x="29" y="83"/>
                </a:cubicBezTo>
                <a:cubicBezTo>
                  <a:pt x="37" y="79"/>
                  <a:pt x="47" y="75"/>
                  <a:pt x="57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118"/>
                  <a:pt x="104" y="118"/>
                  <a:pt x="104" y="119"/>
                </a:cubicBezTo>
                <a:moveTo>
                  <a:pt x="134" y="87"/>
                </a:moveTo>
                <a:cubicBezTo>
                  <a:pt x="133" y="88"/>
                  <a:pt x="130" y="91"/>
                  <a:pt x="128" y="94"/>
                </a:cubicBezTo>
                <a:cubicBezTo>
                  <a:pt x="122" y="99"/>
                  <a:pt x="114" y="108"/>
                  <a:pt x="110" y="112"/>
                </a:cubicBezTo>
                <a:cubicBezTo>
                  <a:pt x="64" y="66"/>
                  <a:pt x="64" y="66"/>
                  <a:pt x="64" y="66"/>
                </a:cubicBezTo>
                <a:cubicBezTo>
                  <a:pt x="68" y="62"/>
                  <a:pt x="77" y="54"/>
                  <a:pt x="82" y="49"/>
                </a:cubicBezTo>
                <a:cubicBezTo>
                  <a:pt x="85" y="46"/>
                  <a:pt x="88" y="43"/>
                  <a:pt x="89" y="42"/>
                </a:cubicBezTo>
                <a:cubicBezTo>
                  <a:pt x="111" y="20"/>
                  <a:pt x="152" y="8"/>
                  <a:pt x="168" y="8"/>
                </a:cubicBezTo>
                <a:cubicBezTo>
                  <a:pt x="168" y="21"/>
                  <a:pt x="157" y="64"/>
                  <a:pt x="134" y="87"/>
                </a:cubicBezTo>
                <a:moveTo>
                  <a:pt x="31" y="98"/>
                </a:moveTo>
                <a:cubicBezTo>
                  <a:pt x="0" y="176"/>
                  <a:pt x="0" y="176"/>
                  <a:pt x="0" y="176"/>
                </a:cubicBezTo>
                <a:cubicBezTo>
                  <a:pt x="78" y="145"/>
                  <a:pt x="78" y="145"/>
                  <a:pt x="78" y="145"/>
                </a:cubicBezTo>
                <a:cubicBezTo>
                  <a:pt x="76" y="145"/>
                  <a:pt x="75" y="145"/>
                  <a:pt x="74" y="145"/>
                </a:cubicBezTo>
                <a:cubicBezTo>
                  <a:pt x="50" y="145"/>
                  <a:pt x="28" y="122"/>
                  <a:pt x="31" y="98"/>
                </a:cubicBezTo>
                <a:moveTo>
                  <a:pt x="14" y="162"/>
                </a:moveTo>
                <a:cubicBezTo>
                  <a:pt x="29" y="125"/>
                  <a:pt x="29" y="125"/>
                  <a:pt x="29" y="125"/>
                </a:cubicBezTo>
                <a:cubicBezTo>
                  <a:pt x="31" y="129"/>
                  <a:pt x="33" y="132"/>
                  <a:pt x="36" y="136"/>
                </a:cubicBezTo>
                <a:cubicBezTo>
                  <a:pt x="40" y="140"/>
                  <a:pt x="45" y="144"/>
                  <a:pt x="51" y="147"/>
                </a:cubicBezTo>
                <a:lnTo>
                  <a:pt x="14" y="162"/>
                </a:lnTo>
                <a:close/>
                <a:moveTo>
                  <a:pt x="84" y="64"/>
                </a:moveTo>
                <a:cubicBezTo>
                  <a:pt x="82" y="64"/>
                  <a:pt x="80" y="66"/>
                  <a:pt x="80" y="68"/>
                </a:cubicBezTo>
                <a:cubicBezTo>
                  <a:pt x="80" y="70"/>
                  <a:pt x="82" y="72"/>
                  <a:pt x="84" y="72"/>
                </a:cubicBezTo>
                <a:cubicBezTo>
                  <a:pt x="86" y="72"/>
                  <a:pt x="88" y="70"/>
                  <a:pt x="88" y="68"/>
                </a:cubicBezTo>
                <a:cubicBezTo>
                  <a:pt x="88" y="66"/>
                  <a:pt x="86" y="64"/>
                  <a:pt x="84" y="64"/>
                </a:cubicBezTo>
                <a:moveTo>
                  <a:pt x="108" y="96"/>
                </a:moveTo>
                <a:cubicBezTo>
                  <a:pt x="110" y="96"/>
                  <a:pt x="112" y="94"/>
                  <a:pt x="112" y="92"/>
                </a:cubicBezTo>
                <a:cubicBezTo>
                  <a:pt x="112" y="90"/>
                  <a:pt x="110" y="88"/>
                  <a:pt x="108" y="88"/>
                </a:cubicBezTo>
                <a:cubicBezTo>
                  <a:pt x="106" y="88"/>
                  <a:pt x="104" y="90"/>
                  <a:pt x="104" y="92"/>
                </a:cubicBezTo>
                <a:cubicBezTo>
                  <a:pt x="104" y="94"/>
                  <a:pt x="106" y="96"/>
                  <a:pt x="108" y="96"/>
                </a:cubicBezTo>
                <a:moveTo>
                  <a:pt x="132" y="56"/>
                </a:moveTo>
                <a:cubicBezTo>
                  <a:pt x="139" y="56"/>
                  <a:pt x="144" y="51"/>
                  <a:pt x="144" y="44"/>
                </a:cubicBezTo>
                <a:cubicBezTo>
                  <a:pt x="144" y="37"/>
                  <a:pt x="139" y="32"/>
                  <a:pt x="132" y="32"/>
                </a:cubicBezTo>
                <a:cubicBezTo>
                  <a:pt x="125" y="32"/>
                  <a:pt x="120" y="37"/>
                  <a:pt x="120" y="44"/>
                </a:cubicBezTo>
                <a:cubicBezTo>
                  <a:pt x="120" y="51"/>
                  <a:pt x="125" y="56"/>
                  <a:pt x="132" y="56"/>
                </a:cubicBezTo>
                <a:moveTo>
                  <a:pt x="132" y="40"/>
                </a:moveTo>
                <a:cubicBezTo>
                  <a:pt x="134" y="40"/>
                  <a:pt x="136" y="42"/>
                  <a:pt x="136" y="44"/>
                </a:cubicBezTo>
                <a:cubicBezTo>
                  <a:pt x="136" y="46"/>
                  <a:pt x="134" y="48"/>
                  <a:pt x="132" y="48"/>
                </a:cubicBezTo>
                <a:cubicBezTo>
                  <a:pt x="130" y="48"/>
                  <a:pt x="128" y="46"/>
                  <a:pt x="128" y="44"/>
                </a:cubicBezTo>
                <a:cubicBezTo>
                  <a:pt x="128" y="42"/>
                  <a:pt x="130" y="40"/>
                  <a:pt x="132" y="40"/>
                </a:cubicBezTo>
                <a:moveTo>
                  <a:pt x="96" y="84"/>
                </a:moveTo>
                <a:cubicBezTo>
                  <a:pt x="98" y="84"/>
                  <a:pt x="100" y="82"/>
                  <a:pt x="100" y="80"/>
                </a:cubicBezTo>
                <a:cubicBezTo>
                  <a:pt x="100" y="78"/>
                  <a:pt x="98" y="76"/>
                  <a:pt x="96" y="76"/>
                </a:cubicBezTo>
                <a:cubicBezTo>
                  <a:pt x="94" y="76"/>
                  <a:pt x="92" y="78"/>
                  <a:pt x="92" y="80"/>
                </a:cubicBezTo>
                <a:cubicBezTo>
                  <a:pt x="92" y="82"/>
                  <a:pt x="94" y="84"/>
                  <a:pt x="96" y="8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00402" y="4327312"/>
            <a:ext cx="1474073" cy="3945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r>
              <a:rPr lang="pt-BR" sz="1200" dirty="0">
                <a:solidFill>
                  <a:srgbClr val="FFFFFF"/>
                </a:solidFill>
                <a:latin typeface="Calibri" panose="020F0502020204030204"/>
              </a:rPr>
              <a:t>Gerenciamento de Projetos</a:t>
            </a:r>
          </a:p>
        </p:txBody>
      </p:sp>
      <p:sp>
        <p:nvSpPr>
          <p:cNvPr id="57" name="Oval 56"/>
          <p:cNvSpPr/>
          <p:nvPr/>
        </p:nvSpPr>
        <p:spPr>
          <a:xfrm>
            <a:off x="3150464" y="3182665"/>
            <a:ext cx="1341948" cy="1341948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547226" y="3579427"/>
            <a:ext cx="548424" cy="54842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1" name="Arc 60"/>
          <p:cNvSpPr/>
          <p:nvPr/>
        </p:nvSpPr>
        <p:spPr>
          <a:xfrm>
            <a:off x="3247461" y="3279662"/>
            <a:ext cx="1147953" cy="1147952"/>
          </a:xfrm>
          <a:prstGeom prst="arc">
            <a:avLst>
              <a:gd name="adj1" fmla="val 6205188"/>
              <a:gd name="adj2" fmla="val 14736608"/>
            </a:avLst>
          </a:prstGeom>
          <a:noFill/>
          <a:ln w="127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547225" y="3130180"/>
            <a:ext cx="310628" cy="3106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pt-BR" sz="900" b="1" dirty="0">
                <a:solidFill>
                  <a:srgbClr val="FFFFFF"/>
                </a:solidFill>
                <a:latin typeface="Calibri Light" panose="020F0302020204030204"/>
              </a:rPr>
              <a:t>02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55429" y="4327312"/>
            <a:ext cx="1474073" cy="39459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24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091738" y="4284971"/>
            <a:ext cx="139552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378"/>
            <a:r>
              <a:rPr lang="pt-BR" sz="1200" b="1" dirty="0">
                <a:solidFill>
                  <a:srgbClr val="FFFFFF"/>
                </a:solidFill>
                <a:latin typeface="Calibri Light" panose="020F0302020204030204"/>
              </a:rPr>
              <a:t>Gerenciamento de Portfólios</a:t>
            </a:r>
          </a:p>
        </p:txBody>
      </p:sp>
      <p:sp>
        <p:nvSpPr>
          <p:cNvPr id="73" name="Oval 72"/>
          <p:cNvSpPr/>
          <p:nvPr/>
        </p:nvSpPr>
        <p:spPr>
          <a:xfrm>
            <a:off x="4709534" y="3182665"/>
            <a:ext cx="1341948" cy="1341948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106296" y="3579427"/>
            <a:ext cx="548424" cy="5484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7" name="Arc 86"/>
          <p:cNvSpPr/>
          <p:nvPr/>
        </p:nvSpPr>
        <p:spPr>
          <a:xfrm>
            <a:off x="4806531" y="3279662"/>
            <a:ext cx="1147953" cy="1147952"/>
          </a:xfrm>
          <a:prstGeom prst="arc">
            <a:avLst>
              <a:gd name="adj1" fmla="val 6205188"/>
              <a:gd name="adj2" fmla="val 16673311"/>
            </a:avLst>
          </a:prstGeom>
          <a:noFill/>
          <a:ln w="12700" cap="rnd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5443453" y="3168557"/>
            <a:ext cx="310628" cy="3106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pt-BR" sz="900" b="1" dirty="0">
                <a:solidFill>
                  <a:srgbClr val="FFFFFF"/>
                </a:solidFill>
                <a:latin typeface="Calibri Light" panose="020F0302020204030204"/>
              </a:rPr>
              <a:t>03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614499" y="4327312"/>
            <a:ext cx="1474073" cy="3945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24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653772" y="4276806"/>
            <a:ext cx="139552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pt-BR"/>
            </a:defPPr>
            <a:lvl1pPr algn="ctr" defTabSz="1219170">
              <a:defRPr sz="1600" b="1">
                <a:solidFill>
                  <a:srgbClr val="FFFFFF"/>
                </a:solidFill>
                <a:latin typeface="+mj-lt"/>
              </a:defRPr>
            </a:lvl1pPr>
          </a:lstStyle>
          <a:p>
            <a:pPr defTabSz="914378"/>
            <a:r>
              <a:rPr lang="pt-BR" sz="1200" dirty="0">
                <a:latin typeface="Calibri Light" panose="020F0302020204030204"/>
              </a:rPr>
              <a:t>Gerenciamento de Paradas</a:t>
            </a:r>
          </a:p>
        </p:txBody>
      </p:sp>
      <p:sp>
        <p:nvSpPr>
          <p:cNvPr id="103" name="Oval 102"/>
          <p:cNvSpPr/>
          <p:nvPr/>
        </p:nvSpPr>
        <p:spPr>
          <a:xfrm>
            <a:off x="6264560" y="3182665"/>
            <a:ext cx="1341948" cy="1341948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661322" y="3579427"/>
            <a:ext cx="548424" cy="54842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5" name="Arc 104"/>
          <p:cNvSpPr/>
          <p:nvPr/>
        </p:nvSpPr>
        <p:spPr>
          <a:xfrm>
            <a:off x="6361558" y="3279662"/>
            <a:ext cx="1147953" cy="1147952"/>
          </a:xfrm>
          <a:prstGeom prst="arc">
            <a:avLst>
              <a:gd name="adj1" fmla="val 6205188"/>
              <a:gd name="adj2" fmla="val 19914464"/>
            </a:avLst>
          </a:prstGeom>
          <a:noFill/>
          <a:ln w="12700" cap="rnd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7295881" y="3462100"/>
            <a:ext cx="310628" cy="3106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pt-BR" sz="900" b="1" dirty="0">
                <a:solidFill>
                  <a:srgbClr val="FFFFFF"/>
                </a:solidFill>
                <a:latin typeface="Calibri Light" panose="020F0302020204030204"/>
              </a:rPr>
              <a:t>04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169525" y="4327312"/>
            <a:ext cx="1474073" cy="3945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sz="24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192651" y="4282237"/>
            <a:ext cx="139552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378"/>
            <a:r>
              <a:rPr lang="pt-BR" sz="1200" b="1" dirty="0">
                <a:solidFill>
                  <a:srgbClr val="FFFFFF"/>
                </a:solidFill>
                <a:latin typeface="Calibri Light" panose="020F0302020204030204"/>
              </a:rPr>
              <a:t>Gerenciamento de manutenção</a:t>
            </a:r>
          </a:p>
        </p:txBody>
      </p:sp>
      <p:sp>
        <p:nvSpPr>
          <p:cNvPr id="119" name="Freeform 119"/>
          <p:cNvSpPr>
            <a:spLocks noEditPoints="1"/>
          </p:cNvSpPr>
          <p:nvPr/>
        </p:nvSpPr>
        <p:spPr bwMode="auto">
          <a:xfrm>
            <a:off x="3690570" y="3721761"/>
            <a:ext cx="259119" cy="259118"/>
          </a:xfrm>
          <a:custGeom>
            <a:avLst/>
            <a:gdLst>
              <a:gd name="T0" fmla="*/ 76 w 176"/>
              <a:gd name="T1" fmla="*/ 132 h 176"/>
              <a:gd name="T2" fmla="*/ 76 w 176"/>
              <a:gd name="T3" fmla="*/ 140 h 176"/>
              <a:gd name="T4" fmla="*/ 152 w 176"/>
              <a:gd name="T5" fmla="*/ 136 h 176"/>
              <a:gd name="T6" fmla="*/ 40 w 176"/>
              <a:gd name="T7" fmla="*/ 24 h 176"/>
              <a:gd name="T8" fmla="*/ 24 w 176"/>
              <a:gd name="T9" fmla="*/ 36 h 176"/>
              <a:gd name="T10" fmla="*/ 29 w 176"/>
              <a:gd name="T11" fmla="*/ 56 h 176"/>
              <a:gd name="T12" fmla="*/ 51 w 176"/>
              <a:gd name="T13" fmla="*/ 56 h 176"/>
              <a:gd name="T14" fmla="*/ 56 w 176"/>
              <a:gd name="T15" fmla="*/ 36 h 176"/>
              <a:gd name="T16" fmla="*/ 40 w 176"/>
              <a:gd name="T17" fmla="*/ 24 h 176"/>
              <a:gd name="T18" fmla="*/ 36 w 176"/>
              <a:gd name="T19" fmla="*/ 84 h 176"/>
              <a:gd name="T20" fmla="*/ 33 w 176"/>
              <a:gd name="T21" fmla="*/ 91 h 176"/>
              <a:gd name="T22" fmla="*/ 40 w 176"/>
              <a:gd name="T23" fmla="*/ 96 h 176"/>
              <a:gd name="T24" fmla="*/ 47 w 176"/>
              <a:gd name="T25" fmla="*/ 91 h 176"/>
              <a:gd name="T26" fmla="*/ 44 w 176"/>
              <a:gd name="T27" fmla="*/ 84 h 176"/>
              <a:gd name="T28" fmla="*/ 44 w 176"/>
              <a:gd name="T29" fmla="*/ 132 h 176"/>
              <a:gd name="T30" fmla="*/ 36 w 176"/>
              <a:gd name="T31" fmla="*/ 132 h 176"/>
              <a:gd name="T32" fmla="*/ 33 w 176"/>
              <a:gd name="T33" fmla="*/ 139 h 176"/>
              <a:gd name="T34" fmla="*/ 40 w 176"/>
              <a:gd name="T35" fmla="*/ 144 h 176"/>
              <a:gd name="T36" fmla="*/ 47 w 176"/>
              <a:gd name="T37" fmla="*/ 139 h 176"/>
              <a:gd name="T38" fmla="*/ 44 w 176"/>
              <a:gd name="T39" fmla="*/ 132 h 176"/>
              <a:gd name="T40" fmla="*/ 76 w 176"/>
              <a:gd name="T41" fmla="*/ 84 h 176"/>
              <a:gd name="T42" fmla="*/ 76 w 176"/>
              <a:gd name="T43" fmla="*/ 92 h 176"/>
              <a:gd name="T44" fmla="*/ 152 w 176"/>
              <a:gd name="T45" fmla="*/ 88 h 176"/>
              <a:gd name="T46" fmla="*/ 160 w 176"/>
              <a:gd name="T47" fmla="*/ 0 h 176"/>
              <a:gd name="T48" fmla="*/ 0 w 176"/>
              <a:gd name="T49" fmla="*/ 16 h 176"/>
              <a:gd name="T50" fmla="*/ 16 w 176"/>
              <a:gd name="T51" fmla="*/ 176 h 176"/>
              <a:gd name="T52" fmla="*/ 176 w 176"/>
              <a:gd name="T53" fmla="*/ 160 h 176"/>
              <a:gd name="T54" fmla="*/ 160 w 176"/>
              <a:gd name="T55" fmla="*/ 0 h 176"/>
              <a:gd name="T56" fmla="*/ 160 w 176"/>
              <a:gd name="T57" fmla="*/ 168 h 176"/>
              <a:gd name="T58" fmla="*/ 8 w 176"/>
              <a:gd name="T59" fmla="*/ 160 h 176"/>
              <a:gd name="T60" fmla="*/ 16 w 176"/>
              <a:gd name="T61" fmla="*/ 8 h 176"/>
              <a:gd name="T62" fmla="*/ 168 w 176"/>
              <a:gd name="T63" fmla="*/ 16 h 176"/>
              <a:gd name="T64" fmla="*/ 148 w 176"/>
              <a:gd name="T65" fmla="*/ 36 h 176"/>
              <a:gd name="T66" fmla="*/ 72 w 176"/>
              <a:gd name="T67" fmla="*/ 40 h 176"/>
              <a:gd name="T68" fmla="*/ 148 w 176"/>
              <a:gd name="T69" fmla="*/ 44 h 176"/>
              <a:gd name="T70" fmla="*/ 148 w 176"/>
              <a:gd name="T71" fmla="*/ 3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6" h="176">
                <a:moveTo>
                  <a:pt x="148" y="132"/>
                </a:moveTo>
                <a:cubicBezTo>
                  <a:pt x="76" y="132"/>
                  <a:pt x="76" y="132"/>
                  <a:pt x="76" y="132"/>
                </a:cubicBezTo>
                <a:cubicBezTo>
                  <a:pt x="74" y="132"/>
                  <a:pt x="72" y="134"/>
                  <a:pt x="72" y="136"/>
                </a:cubicBezTo>
                <a:cubicBezTo>
                  <a:pt x="72" y="138"/>
                  <a:pt x="74" y="140"/>
                  <a:pt x="76" y="140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50" y="140"/>
                  <a:pt x="152" y="138"/>
                  <a:pt x="152" y="136"/>
                </a:cubicBezTo>
                <a:cubicBezTo>
                  <a:pt x="152" y="134"/>
                  <a:pt x="150" y="132"/>
                  <a:pt x="148" y="132"/>
                </a:cubicBezTo>
                <a:moveTo>
                  <a:pt x="40" y="24"/>
                </a:moveTo>
                <a:cubicBezTo>
                  <a:pt x="36" y="36"/>
                  <a:pt x="36" y="36"/>
                  <a:pt x="36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56"/>
                  <a:pt x="29" y="56"/>
                  <a:pt x="29" y="56"/>
                </a:cubicBezTo>
                <a:cubicBezTo>
                  <a:pt x="40" y="48"/>
                  <a:pt x="40" y="48"/>
                  <a:pt x="40" y="48"/>
                </a:cubicBezTo>
                <a:cubicBezTo>
                  <a:pt x="51" y="56"/>
                  <a:pt x="51" y="56"/>
                  <a:pt x="51" y="56"/>
                </a:cubicBezTo>
                <a:cubicBezTo>
                  <a:pt x="47" y="43"/>
                  <a:pt x="47" y="43"/>
                  <a:pt x="47" y="43"/>
                </a:cubicBezTo>
                <a:cubicBezTo>
                  <a:pt x="56" y="36"/>
                  <a:pt x="56" y="36"/>
                  <a:pt x="56" y="36"/>
                </a:cubicBezTo>
                <a:cubicBezTo>
                  <a:pt x="44" y="36"/>
                  <a:pt x="44" y="36"/>
                  <a:pt x="44" y="36"/>
                </a:cubicBezTo>
                <a:lnTo>
                  <a:pt x="40" y="24"/>
                </a:lnTo>
                <a:close/>
                <a:moveTo>
                  <a:pt x="40" y="72"/>
                </a:moveTo>
                <a:cubicBezTo>
                  <a:pt x="36" y="84"/>
                  <a:pt x="36" y="84"/>
                  <a:pt x="36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33" y="91"/>
                  <a:pt x="33" y="91"/>
                  <a:pt x="33" y="91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40" y="96"/>
                  <a:pt x="40" y="96"/>
                  <a:pt x="40" y="96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47" y="91"/>
                  <a:pt x="47" y="91"/>
                  <a:pt x="47" y="91"/>
                </a:cubicBezTo>
                <a:cubicBezTo>
                  <a:pt x="56" y="84"/>
                  <a:pt x="56" y="84"/>
                  <a:pt x="56" y="84"/>
                </a:cubicBezTo>
                <a:cubicBezTo>
                  <a:pt x="44" y="84"/>
                  <a:pt x="44" y="84"/>
                  <a:pt x="44" y="84"/>
                </a:cubicBezTo>
                <a:lnTo>
                  <a:pt x="40" y="72"/>
                </a:lnTo>
                <a:close/>
                <a:moveTo>
                  <a:pt x="44" y="132"/>
                </a:moveTo>
                <a:cubicBezTo>
                  <a:pt x="40" y="120"/>
                  <a:pt x="40" y="120"/>
                  <a:pt x="40" y="120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33" y="139"/>
                  <a:pt x="33" y="139"/>
                  <a:pt x="33" y="139"/>
                </a:cubicBezTo>
                <a:cubicBezTo>
                  <a:pt x="29" y="152"/>
                  <a:pt x="29" y="152"/>
                  <a:pt x="29" y="152"/>
                </a:cubicBezTo>
                <a:cubicBezTo>
                  <a:pt x="40" y="144"/>
                  <a:pt x="40" y="144"/>
                  <a:pt x="40" y="144"/>
                </a:cubicBezTo>
                <a:cubicBezTo>
                  <a:pt x="51" y="152"/>
                  <a:pt x="51" y="152"/>
                  <a:pt x="51" y="152"/>
                </a:cubicBezTo>
                <a:cubicBezTo>
                  <a:pt x="47" y="139"/>
                  <a:pt x="47" y="139"/>
                  <a:pt x="47" y="139"/>
                </a:cubicBezTo>
                <a:cubicBezTo>
                  <a:pt x="56" y="132"/>
                  <a:pt x="56" y="132"/>
                  <a:pt x="56" y="132"/>
                </a:cubicBezTo>
                <a:lnTo>
                  <a:pt x="44" y="132"/>
                </a:lnTo>
                <a:close/>
                <a:moveTo>
                  <a:pt x="148" y="84"/>
                </a:moveTo>
                <a:cubicBezTo>
                  <a:pt x="76" y="84"/>
                  <a:pt x="76" y="84"/>
                  <a:pt x="76" y="84"/>
                </a:cubicBezTo>
                <a:cubicBezTo>
                  <a:pt x="74" y="84"/>
                  <a:pt x="72" y="86"/>
                  <a:pt x="72" y="88"/>
                </a:cubicBezTo>
                <a:cubicBezTo>
                  <a:pt x="72" y="90"/>
                  <a:pt x="74" y="92"/>
                  <a:pt x="76" y="92"/>
                </a:cubicBezTo>
                <a:cubicBezTo>
                  <a:pt x="148" y="92"/>
                  <a:pt x="148" y="92"/>
                  <a:pt x="148" y="92"/>
                </a:cubicBezTo>
                <a:cubicBezTo>
                  <a:pt x="150" y="92"/>
                  <a:pt x="152" y="90"/>
                  <a:pt x="152" y="88"/>
                </a:cubicBezTo>
                <a:cubicBezTo>
                  <a:pt x="152" y="86"/>
                  <a:pt x="150" y="84"/>
                  <a:pt x="148" y="84"/>
                </a:cubicBezTo>
                <a:moveTo>
                  <a:pt x="160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9" y="176"/>
                  <a:pt x="176" y="169"/>
                  <a:pt x="176" y="160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176" y="7"/>
                  <a:pt x="169" y="0"/>
                  <a:pt x="160" y="0"/>
                </a:cubicBezTo>
                <a:moveTo>
                  <a:pt x="168" y="160"/>
                </a:moveTo>
                <a:cubicBezTo>
                  <a:pt x="168" y="164"/>
                  <a:pt x="164" y="168"/>
                  <a:pt x="160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4" y="8"/>
                  <a:pt x="168" y="12"/>
                  <a:pt x="168" y="16"/>
                </a:cubicBezTo>
                <a:lnTo>
                  <a:pt x="168" y="160"/>
                </a:lnTo>
                <a:close/>
                <a:moveTo>
                  <a:pt x="148" y="36"/>
                </a:moveTo>
                <a:cubicBezTo>
                  <a:pt x="76" y="36"/>
                  <a:pt x="76" y="36"/>
                  <a:pt x="76" y="36"/>
                </a:cubicBezTo>
                <a:cubicBezTo>
                  <a:pt x="74" y="36"/>
                  <a:pt x="72" y="38"/>
                  <a:pt x="72" y="40"/>
                </a:cubicBezTo>
                <a:cubicBezTo>
                  <a:pt x="72" y="42"/>
                  <a:pt x="74" y="44"/>
                  <a:pt x="76" y="44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50" y="44"/>
                  <a:pt x="152" y="42"/>
                  <a:pt x="152" y="40"/>
                </a:cubicBezTo>
                <a:cubicBezTo>
                  <a:pt x="152" y="38"/>
                  <a:pt x="150" y="36"/>
                  <a:pt x="148" y="36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0" name="Freeform 129"/>
          <p:cNvSpPr>
            <a:spLocks noEditPoints="1"/>
          </p:cNvSpPr>
          <p:nvPr/>
        </p:nvSpPr>
        <p:spPr bwMode="auto">
          <a:xfrm>
            <a:off x="5250948" y="3721760"/>
            <a:ext cx="259119" cy="260376"/>
          </a:xfrm>
          <a:custGeom>
            <a:avLst/>
            <a:gdLst>
              <a:gd name="T0" fmla="*/ 88 w 176"/>
              <a:gd name="T1" fmla="*/ 136 h 176"/>
              <a:gd name="T2" fmla="*/ 88 w 176"/>
              <a:gd name="T3" fmla="*/ 48 h 176"/>
              <a:gd name="T4" fmla="*/ 88 w 176"/>
              <a:gd name="T5" fmla="*/ 72 h 176"/>
              <a:gd name="T6" fmla="*/ 88 w 176"/>
              <a:gd name="T7" fmla="*/ 48 h 176"/>
              <a:gd name="T8" fmla="*/ 51 w 176"/>
              <a:gd name="T9" fmla="*/ 72 h 176"/>
              <a:gd name="T10" fmla="*/ 84 w 176"/>
              <a:gd name="T11" fmla="*/ 103 h 176"/>
              <a:gd name="T12" fmla="*/ 88 w 176"/>
              <a:gd name="T13" fmla="*/ 80 h 176"/>
              <a:gd name="T14" fmla="*/ 80 w 176"/>
              <a:gd name="T15" fmla="*/ 88 h 176"/>
              <a:gd name="T16" fmla="*/ 92 w 176"/>
              <a:gd name="T17" fmla="*/ 103 h 176"/>
              <a:gd name="T18" fmla="*/ 125 w 176"/>
              <a:gd name="T19" fmla="*/ 72 h 176"/>
              <a:gd name="T20" fmla="*/ 162 w 176"/>
              <a:gd name="T21" fmla="*/ 68 h 176"/>
              <a:gd name="T22" fmla="*/ 159 w 176"/>
              <a:gd name="T23" fmla="*/ 34 h 176"/>
              <a:gd name="T24" fmla="*/ 134 w 176"/>
              <a:gd name="T25" fmla="*/ 17 h 176"/>
              <a:gd name="T26" fmla="*/ 106 w 176"/>
              <a:gd name="T27" fmla="*/ 6 h 176"/>
              <a:gd name="T28" fmla="*/ 70 w 176"/>
              <a:gd name="T29" fmla="*/ 6 h 176"/>
              <a:gd name="T30" fmla="*/ 42 w 176"/>
              <a:gd name="T31" fmla="*/ 17 h 176"/>
              <a:gd name="T32" fmla="*/ 17 w 176"/>
              <a:gd name="T33" fmla="*/ 34 h 176"/>
              <a:gd name="T34" fmla="*/ 14 w 176"/>
              <a:gd name="T35" fmla="*/ 68 h 176"/>
              <a:gd name="T36" fmla="*/ 0 w 176"/>
              <a:gd name="T37" fmla="*/ 100 h 176"/>
              <a:gd name="T38" fmla="*/ 22 w 176"/>
              <a:gd name="T39" fmla="*/ 126 h 176"/>
              <a:gd name="T40" fmla="*/ 34 w 176"/>
              <a:gd name="T41" fmla="*/ 159 h 176"/>
              <a:gd name="T42" fmla="*/ 50 w 176"/>
              <a:gd name="T43" fmla="*/ 154 h 176"/>
              <a:gd name="T44" fmla="*/ 76 w 176"/>
              <a:gd name="T45" fmla="*/ 176 h 176"/>
              <a:gd name="T46" fmla="*/ 108 w 176"/>
              <a:gd name="T47" fmla="*/ 162 h 176"/>
              <a:gd name="T48" fmla="*/ 138 w 176"/>
              <a:gd name="T49" fmla="*/ 160 h 176"/>
              <a:gd name="T50" fmla="*/ 159 w 176"/>
              <a:gd name="T51" fmla="*/ 134 h 176"/>
              <a:gd name="T52" fmla="*/ 170 w 176"/>
              <a:gd name="T53" fmla="*/ 106 h 176"/>
              <a:gd name="T54" fmla="*/ 170 w 176"/>
              <a:gd name="T55" fmla="*/ 70 h 176"/>
              <a:gd name="T56" fmla="*/ 160 w 176"/>
              <a:gd name="T57" fmla="*/ 100 h 176"/>
              <a:gd name="T58" fmla="*/ 147 w 176"/>
              <a:gd name="T59" fmla="*/ 130 h 176"/>
              <a:gd name="T60" fmla="*/ 138 w 176"/>
              <a:gd name="T61" fmla="*/ 152 h 176"/>
              <a:gd name="T62" fmla="*/ 122 w 176"/>
              <a:gd name="T63" fmla="*/ 147 h 176"/>
              <a:gd name="T64" fmla="*/ 98 w 176"/>
              <a:gd name="T65" fmla="*/ 168 h 176"/>
              <a:gd name="T66" fmla="*/ 76 w 176"/>
              <a:gd name="T67" fmla="*/ 160 h 176"/>
              <a:gd name="T68" fmla="*/ 50 w 176"/>
              <a:gd name="T69" fmla="*/ 146 h 176"/>
              <a:gd name="T70" fmla="*/ 38 w 176"/>
              <a:gd name="T71" fmla="*/ 152 h 176"/>
              <a:gd name="T72" fmla="*/ 29 w 176"/>
              <a:gd name="T73" fmla="*/ 122 h 176"/>
              <a:gd name="T74" fmla="*/ 8 w 176"/>
              <a:gd name="T75" fmla="*/ 98 h 176"/>
              <a:gd name="T76" fmla="*/ 16 w 176"/>
              <a:gd name="T77" fmla="*/ 76 h 176"/>
              <a:gd name="T78" fmla="*/ 29 w 176"/>
              <a:gd name="T79" fmla="*/ 46 h 176"/>
              <a:gd name="T80" fmla="*/ 38 w 176"/>
              <a:gd name="T81" fmla="*/ 24 h 176"/>
              <a:gd name="T82" fmla="*/ 54 w 176"/>
              <a:gd name="T83" fmla="*/ 29 h 176"/>
              <a:gd name="T84" fmla="*/ 78 w 176"/>
              <a:gd name="T85" fmla="*/ 8 h 176"/>
              <a:gd name="T86" fmla="*/ 100 w 176"/>
              <a:gd name="T87" fmla="*/ 16 h 176"/>
              <a:gd name="T88" fmla="*/ 126 w 176"/>
              <a:gd name="T89" fmla="*/ 30 h 176"/>
              <a:gd name="T90" fmla="*/ 152 w 176"/>
              <a:gd name="T91" fmla="*/ 38 h 176"/>
              <a:gd name="T92" fmla="*/ 147 w 176"/>
              <a:gd name="T93" fmla="*/ 54 h 176"/>
              <a:gd name="T94" fmla="*/ 168 w 176"/>
              <a:gd name="T95" fmla="*/ 7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6" h="176">
                <a:moveTo>
                  <a:pt x="88" y="40"/>
                </a:moveTo>
                <a:cubicBezTo>
                  <a:pt x="61" y="40"/>
                  <a:pt x="40" y="61"/>
                  <a:pt x="40" y="88"/>
                </a:cubicBezTo>
                <a:cubicBezTo>
                  <a:pt x="40" y="115"/>
                  <a:pt x="61" y="136"/>
                  <a:pt x="88" y="136"/>
                </a:cubicBezTo>
                <a:cubicBezTo>
                  <a:pt x="115" y="136"/>
                  <a:pt x="136" y="115"/>
                  <a:pt x="136" y="88"/>
                </a:cubicBezTo>
                <a:cubicBezTo>
                  <a:pt x="136" y="61"/>
                  <a:pt x="115" y="40"/>
                  <a:pt x="88" y="40"/>
                </a:cubicBezTo>
                <a:moveTo>
                  <a:pt x="88" y="48"/>
                </a:moveTo>
                <a:cubicBezTo>
                  <a:pt x="102" y="48"/>
                  <a:pt x="114" y="55"/>
                  <a:pt x="121" y="65"/>
                </a:cubicBezTo>
                <a:cubicBezTo>
                  <a:pt x="100" y="77"/>
                  <a:pt x="100" y="77"/>
                  <a:pt x="100" y="77"/>
                </a:cubicBezTo>
                <a:cubicBezTo>
                  <a:pt x="97" y="74"/>
                  <a:pt x="93" y="72"/>
                  <a:pt x="88" y="72"/>
                </a:cubicBezTo>
                <a:cubicBezTo>
                  <a:pt x="83" y="72"/>
                  <a:pt x="79" y="74"/>
                  <a:pt x="76" y="77"/>
                </a:cubicBezTo>
                <a:cubicBezTo>
                  <a:pt x="55" y="65"/>
                  <a:pt x="55" y="65"/>
                  <a:pt x="55" y="65"/>
                </a:cubicBezTo>
                <a:cubicBezTo>
                  <a:pt x="62" y="55"/>
                  <a:pt x="74" y="48"/>
                  <a:pt x="88" y="48"/>
                </a:cubicBezTo>
                <a:moveTo>
                  <a:pt x="84" y="128"/>
                </a:moveTo>
                <a:cubicBezTo>
                  <a:pt x="64" y="126"/>
                  <a:pt x="48" y="109"/>
                  <a:pt x="48" y="88"/>
                </a:cubicBezTo>
                <a:cubicBezTo>
                  <a:pt x="48" y="82"/>
                  <a:pt x="49" y="77"/>
                  <a:pt x="51" y="72"/>
                </a:cubicBezTo>
                <a:cubicBezTo>
                  <a:pt x="73" y="84"/>
                  <a:pt x="73" y="84"/>
                  <a:pt x="73" y="84"/>
                </a:cubicBezTo>
                <a:cubicBezTo>
                  <a:pt x="72" y="85"/>
                  <a:pt x="72" y="87"/>
                  <a:pt x="72" y="88"/>
                </a:cubicBezTo>
                <a:cubicBezTo>
                  <a:pt x="72" y="95"/>
                  <a:pt x="77" y="102"/>
                  <a:pt x="84" y="103"/>
                </a:cubicBezTo>
                <a:lnTo>
                  <a:pt x="84" y="128"/>
                </a:lnTo>
                <a:close/>
                <a:moveTo>
                  <a:pt x="80" y="88"/>
                </a:moveTo>
                <a:cubicBezTo>
                  <a:pt x="80" y="84"/>
                  <a:pt x="84" y="80"/>
                  <a:pt x="88" y="80"/>
                </a:cubicBezTo>
                <a:cubicBezTo>
                  <a:pt x="92" y="80"/>
                  <a:pt x="96" y="84"/>
                  <a:pt x="96" y="88"/>
                </a:cubicBezTo>
                <a:cubicBezTo>
                  <a:pt x="96" y="92"/>
                  <a:pt x="92" y="96"/>
                  <a:pt x="88" y="96"/>
                </a:cubicBezTo>
                <a:cubicBezTo>
                  <a:pt x="84" y="96"/>
                  <a:pt x="80" y="92"/>
                  <a:pt x="80" y="88"/>
                </a:cubicBezTo>
                <a:moveTo>
                  <a:pt x="128" y="88"/>
                </a:moveTo>
                <a:cubicBezTo>
                  <a:pt x="128" y="109"/>
                  <a:pt x="112" y="126"/>
                  <a:pt x="92" y="128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99" y="102"/>
                  <a:pt x="104" y="95"/>
                  <a:pt x="104" y="88"/>
                </a:cubicBezTo>
                <a:cubicBezTo>
                  <a:pt x="104" y="87"/>
                  <a:pt x="104" y="85"/>
                  <a:pt x="103" y="84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7" y="77"/>
                  <a:pt x="128" y="82"/>
                  <a:pt x="128" y="88"/>
                </a:cubicBezTo>
                <a:moveTo>
                  <a:pt x="170" y="70"/>
                </a:moveTo>
                <a:cubicBezTo>
                  <a:pt x="162" y="68"/>
                  <a:pt x="162" y="68"/>
                  <a:pt x="162" y="68"/>
                </a:cubicBezTo>
                <a:cubicBezTo>
                  <a:pt x="160" y="62"/>
                  <a:pt x="157" y="56"/>
                  <a:pt x="154" y="5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60" y="40"/>
                  <a:pt x="161" y="36"/>
                  <a:pt x="159" y="34"/>
                </a:cubicBezTo>
                <a:cubicBezTo>
                  <a:pt x="142" y="17"/>
                  <a:pt x="142" y="17"/>
                  <a:pt x="142" y="17"/>
                </a:cubicBezTo>
                <a:cubicBezTo>
                  <a:pt x="141" y="16"/>
                  <a:pt x="140" y="16"/>
                  <a:pt x="138" y="16"/>
                </a:cubicBezTo>
                <a:cubicBezTo>
                  <a:pt x="137" y="16"/>
                  <a:pt x="135" y="17"/>
                  <a:pt x="134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0" y="19"/>
                  <a:pt x="114" y="16"/>
                  <a:pt x="108" y="14"/>
                </a:cubicBezTo>
                <a:cubicBezTo>
                  <a:pt x="106" y="6"/>
                  <a:pt x="106" y="6"/>
                  <a:pt x="106" y="6"/>
                </a:cubicBezTo>
                <a:cubicBezTo>
                  <a:pt x="105" y="3"/>
                  <a:pt x="103" y="0"/>
                  <a:pt x="100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3" y="0"/>
                  <a:pt x="71" y="3"/>
                  <a:pt x="70" y="6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6"/>
                  <a:pt x="56" y="19"/>
                  <a:pt x="50" y="22"/>
                </a:cubicBezTo>
                <a:cubicBezTo>
                  <a:pt x="42" y="17"/>
                  <a:pt x="42" y="17"/>
                  <a:pt x="42" y="17"/>
                </a:cubicBezTo>
                <a:cubicBezTo>
                  <a:pt x="41" y="17"/>
                  <a:pt x="39" y="16"/>
                  <a:pt x="38" y="16"/>
                </a:cubicBezTo>
                <a:cubicBezTo>
                  <a:pt x="36" y="16"/>
                  <a:pt x="35" y="16"/>
                  <a:pt x="34" y="17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6"/>
                  <a:pt x="16" y="40"/>
                  <a:pt x="17" y="42"/>
                </a:cubicBezTo>
                <a:cubicBezTo>
                  <a:pt x="22" y="50"/>
                  <a:pt x="22" y="50"/>
                  <a:pt x="22" y="50"/>
                </a:cubicBezTo>
                <a:cubicBezTo>
                  <a:pt x="19" y="56"/>
                  <a:pt x="16" y="62"/>
                  <a:pt x="14" y="68"/>
                </a:cubicBezTo>
                <a:cubicBezTo>
                  <a:pt x="6" y="70"/>
                  <a:pt x="6" y="70"/>
                  <a:pt x="6" y="70"/>
                </a:cubicBezTo>
                <a:cubicBezTo>
                  <a:pt x="3" y="71"/>
                  <a:pt x="0" y="73"/>
                  <a:pt x="0" y="7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3"/>
                  <a:pt x="3" y="105"/>
                  <a:pt x="6" y="106"/>
                </a:cubicBezTo>
                <a:cubicBezTo>
                  <a:pt x="14" y="108"/>
                  <a:pt x="14" y="108"/>
                  <a:pt x="14" y="108"/>
                </a:cubicBezTo>
                <a:cubicBezTo>
                  <a:pt x="16" y="114"/>
                  <a:pt x="19" y="120"/>
                  <a:pt x="22" y="126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6" y="136"/>
                  <a:pt x="15" y="140"/>
                  <a:pt x="17" y="142"/>
                </a:cubicBezTo>
                <a:cubicBezTo>
                  <a:pt x="34" y="159"/>
                  <a:pt x="34" y="159"/>
                  <a:pt x="34" y="159"/>
                </a:cubicBezTo>
                <a:cubicBezTo>
                  <a:pt x="35" y="160"/>
                  <a:pt x="36" y="160"/>
                  <a:pt x="38" y="160"/>
                </a:cubicBezTo>
                <a:cubicBezTo>
                  <a:pt x="39" y="160"/>
                  <a:pt x="41" y="159"/>
                  <a:pt x="42" y="159"/>
                </a:cubicBezTo>
                <a:cubicBezTo>
                  <a:pt x="50" y="154"/>
                  <a:pt x="50" y="154"/>
                  <a:pt x="50" y="154"/>
                </a:cubicBezTo>
                <a:cubicBezTo>
                  <a:pt x="56" y="157"/>
                  <a:pt x="62" y="160"/>
                  <a:pt x="68" y="162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1" y="173"/>
                  <a:pt x="73" y="176"/>
                  <a:pt x="76" y="176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103" y="176"/>
                  <a:pt x="105" y="173"/>
                  <a:pt x="106" y="170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4" y="160"/>
                  <a:pt x="120" y="157"/>
                  <a:pt x="126" y="154"/>
                </a:cubicBezTo>
                <a:cubicBezTo>
                  <a:pt x="134" y="159"/>
                  <a:pt x="134" y="159"/>
                  <a:pt x="134" y="159"/>
                </a:cubicBezTo>
                <a:cubicBezTo>
                  <a:pt x="135" y="159"/>
                  <a:pt x="137" y="160"/>
                  <a:pt x="138" y="160"/>
                </a:cubicBezTo>
                <a:cubicBezTo>
                  <a:pt x="140" y="160"/>
                  <a:pt x="141" y="160"/>
                  <a:pt x="142" y="159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61" y="140"/>
                  <a:pt x="160" y="136"/>
                  <a:pt x="159" y="134"/>
                </a:cubicBezTo>
                <a:cubicBezTo>
                  <a:pt x="154" y="126"/>
                  <a:pt x="154" y="126"/>
                  <a:pt x="154" y="126"/>
                </a:cubicBezTo>
                <a:cubicBezTo>
                  <a:pt x="157" y="120"/>
                  <a:pt x="160" y="114"/>
                  <a:pt x="162" y="108"/>
                </a:cubicBezTo>
                <a:cubicBezTo>
                  <a:pt x="170" y="106"/>
                  <a:pt x="170" y="106"/>
                  <a:pt x="170" y="106"/>
                </a:cubicBezTo>
                <a:cubicBezTo>
                  <a:pt x="173" y="105"/>
                  <a:pt x="176" y="103"/>
                  <a:pt x="176" y="100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6" y="73"/>
                  <a:pt x="173" y="71"/>
                  <a:pt x="170" y="70"/>
                </a:cubicBezTo>
                <a:moveTo>
                  <a:pt x="168" y="98"/>
                </a:moveTo>
                <a:cubicBezTo>
                  <a:pt x="168" y="98"/>
                  <a:pt x="168" y="98"/>
                  <a:pt x="168" y="98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57" y="101"/>
                  <a:pt x="155" y="103"/>
                  <a:pt x="154" y="106"/>
                </a:cubicBezTo>
                <a:cubicBezTo>
                  <a:pt x="152" y="111"/>
                  <a:pt x="150" y="117"/>
                  <a:pt x="147" y="122"/>
                </a:cubicBezTo>
                <a:cubicBezTo>
                  <a:pt x="146" y="125"/>
                  <a:pt x="146" y="128"/>
                  <a:pt x="147" y="130"/>
                </a:cubicBezTo>
                <a:cubicBezTo>
                  <a:pt x="152" y="138"/>
                  <a:pt x="152" y="138"/>
                  <a:pt x="152" y="13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29" y="146"/>
                  <a:pt x="128" y="146"/>
                  <a:pt x="126" y="146"/>
                </a:cubicBezTo>
                <a:cubicBezTo>
                  <a:pt x="125" y="146"/>
                  <a:pt x="123" y="146"/>
                  <a:pt x="122" y="147"/>
                </a:cubicBezTo>
                <a:cubicBezTo>
                  <a:pt x="117" y="150"/>
                  <a:pt x="111" y="152"/>
                  <a:pt x="106" y="154"/>
                </a:cubicBezTo>
                <a:cubicBezTo>
                  <a:pt x="103" y="155"/>
                  <a:pt x="101" y="157"/>
                  <a:pt x="100" y="160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6" y="160"/>
                  <a:pt x="76" y="160"/>
                  <a:pt x="76" y="160"/>
                </a:cubicBezTo>
                <a:cubicBezTo>
                  <a:pt x="75" y="157"/>
                  <a:pt x="73" y="155"/>
                  <a:pt x="70" y="154"/>
                </a:cubicBezTo>
                <a:cubicBezTo>
                  <a:pt x="65" y="152"/>
                  <a:pt x="59" y="150"/>
                  <a:pt x="54" y="147"/>
                </a:cubicBezTo>
                <a:cubicBezTo>
                  <a:pt x="53" y="146"/>
                  <a:pt x="51" y="146"/>
                  <a:pt x="50" y="146"/>
                </a:cubicBezTo>
                <a:cubicBezTo>
                  <a:pt x="48" y="146"/>
                  <a:pt x="47" y="146"/>
                  <a:pt x="46" y="147"/>
                </a:cubicBezTo>
                <a:cubicBezTo>
                  <a:pt x="39" y="152"/>
                  <a:pt x="39" y="152"/>
                  <a:pt x="39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30" y="128"/>
                  <a:pt x="30" y="125"/>
                  <a:pt x="29" y="122"/>
                </a:cubicBezTo>
                <a:cubicBezTo>
                  <a:pt x="26" y="117"/>
                  <a:pt x="24" y="111"/>
                  <a:pt x="22" y="106"/>
                </a:cubicBezTo>
                <a:cubicBezTo>
                  <a:pt x="21" y="103"/>
                  <a:pt x="19" y="101"/>
                  <a:pt x="16" y="100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78"/>
                  <a:pt x="8" y="78"/>
                  <a:pt x="8" y="78"/>
                </a:cubicBezTo>
                <a:cubicBezTo>
                  <a:pt x="16" y="76"/>
                  <a:pt x="16" y="76"/>
                  <a:pt x="16" y="76"/>
                </a:cubicBezTo>
                <a:cubicBezTo>
                  <a:pt x="19" y="75"/>
                  <a:pt x="21" y="73"/>
                  <a:pt x="22" y="70"/>
                </a:cubicBezTo>
                <a:cubicBezTo>
                  <a:pt x="24" y="65"/>
                  <a:pt x="26" y="59"/>
                  <a:pt x="29" y="54"/>
                </a:cubicBezTo>
                <a:cubicBezTo>
                  <a:pt x="30" y="51"/>
                  <a:pt x="30" y="48"/>
                  <a:pt x="29" y="46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38" y="24"/>
                  <a:pt x="38" y="24"/>
                  <a:pt x="38" y="24"/>
                </a:cubicBezTo>
                <a:cubicBezTo>
                  <a:pt x="46" y="29"/>
                  <a:pt x="46" y="29"/>
                  <a:pt x="46" y="29"/>
                </a:cubicBezTo>
                <a:cubicBezTo>
                  <a:pt x="47" y="30"/>
                  <a:pt x="48" y="30"/>
                  <a:pt x="50" y="30"/>
                </a:cubicBezTo>
                <a:cubicBezTo>
                  <a:pt x="51" y="30"/>
                  <a:pt x="53" y="30"/>
                  <a:pt x="54" y="29"/>
                </a:cubicBezTo>
                <a:cubicBezTo>
                  <a:pt x="59" y="26"/>
                  <a:pt x="65" y="24"/>
                  <a:pt x="70" y="22"/>
                </a:cubicBezTo>
                <a:cubicBezTo>
                  <a:pt x="73" y="21"/>
                  <a:pt x="75" y="19"/>
                  <a:pt x="76" y="16"/>
                </a:cubicBezTo>
                <a:cubicBezTo>
                  <a:pt x="78" y="8"/>
                  <a:pt x="78" y="8"/>
                  <a:pt x="7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100" y="16"/>
                  <a:pt x="100" y="16"/>
                  <a:pt x="100" y="16"/>
                </a:cubicBezTo>
                <a:cubicBezTo>
                  <a:pt x="101" y="19"/>
                  <a:pt x="103" y="21"/>
                  <a:pt x="106" y="22"/>
                </a:cubicBezTo>
                <a:cubicBezTo>
                  <a:pt x="111" y="24"/>
                  <a:pt x="117" y="26"/>
                  <a:pt x="122" y="29"/>
                </a:cubicBezTo>
                <a:cubicBezTo>
                  <a:pt x="123" y="30"/>
                  <a:pt x="125" y="30"/>
                  <a:pt x="126" y="30"/>
                </a:cubicBezTo>
                <a:cubicBezTo>
                  <a:pt x="128" y="30"/>
                  <a:pt x="129" y="30"/>
                  <a:pt x="130" y="29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52" y="38"/>
                  <a:pt x="152" y="38"/>
                  <a:pt x="152" y="38"/>
                </a:cubicBezTo>
                <a:cubicBezTo>
                  <a:pt x="152" y="38"/>
                  <a:pt x="152" y="38"/>
                  <a:pt x="152" y="39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6" y="48"/>
                  <a:pt x="146" y="51"/>
                  <a:pt x="147" y="54"/>
                </a:cubicBezTo>
                <a:cubicBezTo>
                  <a:pt x="150" y="59"/>
                  <a:pt x="152" y="65"/>
                  <a:pt x="154" y="70"/>
                </a:cubicBezTo>
                <a:cubicBezTo>
                  <a:pt x="155" y="73"/>
                  <a:pt x="157" y="75"/>
                  <a:pt x="160" y="76"/>
                </a:cubicBezTo>
                <a:cubicBezTo>
                  <a:pt x="168" y="78"/>
                  <a:pt x="168" y="78"/>
                  <a:pt x="168" y="78"/>
                </a:cubicBezTo>
                <a:lnTo>
                  <a:pt x="168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1" name="Freeform 125"/>
          <p:cNvSpPr>
            <a:spLocks noEditPoints="1"/>
          </p:cNvSpPr>
          <p:nvPr/>
        </p:nvSpPr>
        <p:spPr bwMode="auto">
          <a:xfrm>
            <a:off x="6805975" y="3745660"/>
            <a:ext cx="259118" cy="235219"/>
          </a:xfrm>
          <a:custGeom>
            <a:avLst/>
            <a:gdLst>
              <a:gd name="T0" fmla="*/ 172 w 176"/>
              <a:gd name="T1" fmla="*/ 136 h 160"/>
              <a:gd name="T2" fmla="*/ 96 w 176"/>
              <a:gd name="T3" fmla="*/ 136 h 160"/>
              <a:gd name="T4" fmla="*/ 76 w 176"/>
              <a:gd name="T5" fmla="*/ 120 h 160"/>
              <a:gd name="T6" fmla="*/ 56 w 176"/>
              <a:gd name="T7" fmla="*/ 136 h 160"/>
              <a:gd name="T8" fmla="*/ 4 w 176"/>
              <a:gd name="T9" fmla="*/ 136 h 160"/>
              <a:gd name="T10" fmla="*/ 0 w 176"/>
              <a:gd name="T11" fmla="*/ 140 h 160"/>
              <a:gd name="T12" fmla="*/ 4 w 176"/>
              <a:gd name="T13" fmla="*/ 144 h 160"/>
              <a:gd name="T14" fmla="*/ 56 w 176"/>
              <a:gd name="T15" fmla="*/ 144 h 160"/>
              <a:gd name="T16" fmla="*/ 76 w 176"/>
              <a:gd name="T17" fmla="*/ 160 h 160"/>
              <a:gd name="T18" fmla="*/ 96 w 176"/>
              <a:gd name="T19" fmla="*/ 144 h 160"/>
              <a:gd name="T20" fmla="*/ 172 w 176"/>
              <a:gd name="T21" fmla="*/ 144 h 160"/>
              <a:gd name="T22" fmla="*/ 176 w 176"/>
              <a:gd name="T23" fmla="*/ 140 h 160"/>
              <a:gd name="T24" fmla="*/ 172 w 176"/>
              <a:gd name="T25" fmla="*/ 136 h 160"/>
              <a:gd name="T26" fmla="*/ 76 w 176"/>
              <a:gd name="T27" fmla="*/ 152 h 160"/>
              <a:gd name="T28" fmla="*/ 64 w 176"/>
              <a:gd name="T29" fmla="*/ 140 h 160"/>
              <a:gd name="T30" fmla="*/ 76 w 176"/>
              <a:gd name="T31" fmla="*/ 128 h 160"/>
              <a:gd name="T32" fmla="*/ 88 w 176"/>
              <a:gd name="T33" fmla="*/ 140 h 160"/>
              <a:gd name="T34" fmla="*/ 76 w 176"/>
              <a:gd name="T35" fmla="*/ 152 h 160"/>
              <a:gd name="T36" fmla="*/ 4 w 176"/>
              <a:gd name="T37" fmla="*/ 24 h 160"/>
              <a:gd name="T38" fmla="*/ 24 w 176"/>
              <a:gd name="T39" fmla="*/ 24 h 160"/>
              <a:gd name="T40" fmla="*/ 44 w 176"/>
              <a:gd name="T41" fmla="*/ 40 h 160"/>
              <a:gd name="T42" fmla="*/ 64 w 176"/>
              <a:gd name="T43" fmla="*/ 24 h 160"/>
              <a:gd name="T44" fmla="*/ 172 w 176"/>
              <a:gd name="T45" fmla="*/ 24 h 160"/>
              <a:gd name="T46" fmla="*/ 176 w 176"/>
              <a:gd name="T47" fmla="*/ 20 h 160"/>
              <a:gd name="T48" fmla="*/ 172 w 176"/>
              <a:gd name="T49" fmla="*/ 16 h 160"/>
              <a:gd name="T50" fmla="*/ 64 w 176"/>
              <a:gd name="T51" fmla="*/ 16 h 160"/>
              <a:gd name="T52" fmla="*/ 44 w 176"/>
              <a:gd name="T53" fmla="*/ 0 h 160"/>
              <a:gd name="T54" fmla="*/ 24 w 176"/>
              <a:gd name="T55" fmla="*/ 16 h 160"/>
              <a:gd name="T56" fmla="*/ 4 w 176"/>
              <a:gd name="T57" fmla="*/ 16 h 160"/>
              <a:gd name="T58" fmla="*/ 0 w 176"/>
              <a:gd name="T59" fmla="*/ 20 h 160"/>
              <a:gd name="T60" fmla="*/ 4 w 176"/>
              <a:gd name="T61" fmla="*/ 24 h 160"/>
              <a:gd name="T62" fmla="*/ 44 w 176"/>
              <a:gd name="T63" fmla="*/ 8 h 160"/>
              <a:gd name="T64" fmla="*/ 56 w 176"/>
              <a:gd name="T65" fmla="*/ 20 h 160"/>
              <a:gd name="T66" fmla="*/ 44 w 176"/>
              <a:gd name="T67" fmla="*/ 32 h 160"/>
              <a:gd name="T68" fmla="*/ 32 w 176"/>
              <a:gd name="T69" fmla="*/ 20 h 160"/>
              <a:gd name="T70" fmla="*/ 44 w 176"/>
              <a:gd name="T71" fmla="*/ 8 h 160"/>
              <a:gd name="T72" fmla="*/ 172 w 176"/>
              <a:gd name="T73" fmla="*/ 76 h 160"/>
              <a:gd name="T74" fmla="*/ 160 w 176"/>
              <a:gd name="T75" fmla="*/ 76 h 160"/>
              <a:gd name="T76" fmla="*/ 140 w 176"/>
              <a:gd name="T77" fmla="*/ 60 h 160"/>
              <a:gd name="T78" fmla="*/ 120 w 176"/>
              <a:gd name="T79" fmla="*/ 76 h 160"/>
              <a:gd name="T80" fmla="*/ 4 w 176"/>
              <a:gd name="T81" fmla="*/ 76 h 160"/>
              <a:gd name="T82" fmla="*/ 0 w 176"/>
              <a:gd name="T83" fmla="*/ 80 h 160"/>
              <a:gd name="T84" fmla="*/ 4 w 176"/>
              <a:gd name="T85" fmla="*/ 84 h 160"/>
              <a:gd name="T86" fmla="*/ 120 w 176"/>
              <a:gd name="T87" fmla="*/ 84 h 160"/>
              <a:gd name="T88" fmla="*/ 140 w 176"/>
              <a:gd name="T89" fmla="*/ 100 h 160"/>
              <a:gd name="T90" fmla="*/ 160 w 176"/>
              <a:gd name="T91" fmla="*/ 84 h 160"/>
              <a:gd name="T92" fmla="*/ 172 w 176"/>
              <a:gd name="T93" fmla="*/ 84 h 160"/>
              <a:gd name="T94" fmla="*/ 176 w 176"/>
              <a:gd name="T95" fmla="*/ 80 h 160"/>
              <a:gd name="T96" fmla="*/ 172 w 176"/>
              <a:gd name="T97" fmla="*/ 76 h 160"/>
              <a:gd name="T98" fmla="*/ 140 w 176"/>
              <a:gd name="T99" fmla="*/ 92 h 160"/>
              <a:gd name="T100" fmla="*/ 128 w 176"/>
              <a:gd name="T101" fmla="*/ 80 h 160"/>
              <a:gd name="T102" fmla="*/ 140 w 176"/>
              <a:gd name="T103" fmla="*/ 68 h 160"/>
              <a:gd name="T104" fmla="*/ 152 w 176"/>
              <a:gd name="T105" fmla="*/ 80 h 160"/>
              <a:gd name="T106" fmla="*/ 140 w 176"/>
              <a:gd name="T107" fmla="*/ 9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6" h="160">
                <a:moveTo>
                  <a:pt x="172" y="136"/>
                </a:moveTo>
                <a:cubicBezTo>
                  <a:pt x="96" y="136"/>
                  <a:pt x="96" y="136"/>
                  <a:pt x="96" y="136"/>
                </a:cubicBezTo>
                <a:cubicBezTo>
                  <a:pt x="94" y="127"/>
                  <a:pt x="86" y="120"/>
                  <a:pt x="76" y="120"/>
                </a:cubicBezTo>
                <a:cubicBezTo>
                  <a:pt x="66" y="120"/>
                  <a:pt x="58" y="127"/>
                  <a:pt x="56" y="136"/>
                </a:cubicBezTo>
                <a:cubicBezTo>
                  <a:pt x="4" y="136"/>
                  <a:pt x="4" y="136"/>
                  <a:pt x="4" y="136"/>
                </a:cubicBezTo>
                <a:cubicBezTo>
                  <a:pt x="2" y="136"/>
                  <a:pt x="0" y="138"/>
                  <a:pt x="0" y="140"/>
                </a:cubicBezTo>
                <a:cubicBezTo>
                  <a:pt x="0" y="142"/>
                  <a:pt x="2" y="144"/>
                  <a:pt x="4" y="144"/>
                </a:cubicBezTo>
                <a:cubicBezTo>
                  <a:pt x="56" y="144"/>
                  <a:pt x="56" y="144"/>
                  <a:pt x="56" y="144"/>
                </a:cubicBezTo>
                <a:cubicBezTo>
                  <a:pt x="58" y="153"/>
                  <a:pt x="66" y="160"/>
                  <a:pt x="76" y="160"/>
                </a:cubicBezTo>
                <a:cubicBezTo>
                  <a:pt x="86" y="160"/>
                  <a:pt x="94" y="153"/>
                  <a:pt x="96" y="144"/>
                </a:cubicBezTo>
                <a:cubicBezTo>
                  <a:pt x="172" y="144"/>
                  <a:pt x="172" y="144"/>
                  <a:pt x="172" y="144"/>
                </a:cubicBezTo>
                <a:cubicBezTo>
                  <a:pt x="174" y="144"/>
                  <a:pt x="176" y="142"/>
                  <a:pt x="176" y="140"/>
                </a:cubicBezTo>
                <a:cubicBezTo>
                  <a:pt x="176" y="138"/>
                  <a:pt x="174" y="136"/>
                  <a:pt x="172" y="136"/>
                </a:cubicBezTo>
                <a:moveTo>
                  <a:pt x="76" y="152"/>
                </a:moveTo>
                <a:cubicBezTo>
                  <a:pt x="69" y="152"/>
                  <a:pt x="64" y="147"/>
                  <a:pt x="64" y="140"/>
                </a:cubicBezTo>
                <a:cubicBezTo>
                  <a:pt x="64" y="133"/>
                  <a:pt x="69" y="128"/>
                  <a:pt x="76" y="128"/>
                </a:cubicBezTo>
                <a:cubicBezTo>
                  <a:pt x="83" y="128"/>
                  <a:pt x="88" y="133"/>
                  <a:pt x="88" y="140"/>
                </a:cubicBezTo>
                <a:cubicBezTo>
                  <a:pt x="88" y="147"/>
                  <a:pt x="83" y="152"/>
                  <a:pt x="76" y="152"/>
                </a:cubicBezTo>
                <a:moveTo>
                  <a:pt x="4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6" y="33"/>
                  <a:pt x="34" y="40"/>
                  <a:pt x="44" y="40"/>
                </a:cubicBezTo>
                <a:cubicBezTo>
                  <a:pt x="54" y="40"/>
                  <a:pt x="62" y="33"/>
                  <a:pt x="64" y="24"/>
                </a:cubicBezTo>
                <a:cubicBezTo>
                  <a:pt x="172" y="24"/>
                  <a:pt x="172" y="24"/>
                  <a:pt x="172" y="24"/>
                </a:cubicBezTo>
                <a:cubicBezTo>
                  <a:pt x="174" y="24"/>
                  <a:pt x="176" y="22"/>
                  <a:pt x="176" y="20"/>
                </a:cubicBezTo>
                <a:cubicBezTo>
                  <a:pt x="176" y="18"/>
                  <a:pt x="174" y="16"/>
                  <a:pt x="172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2" y="7"/>
                  <a:pt x="54" y="0"/>
                  <a:pt x="44" y="0"/>
                </a:cubicBezTo>
                <a:cubicBezTo>
                  <a:pt x="34" y="0"/>
                  <a:pt x="26" y="7"/>
                  <a:pt x="24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2" y="16"/>
                  <a:pt x="0" y="18"/>
                  <a:pt x="0" y="20"/>
                </a:cubicBezTo>
                <a:cubicBezTo>
                  <a:pt x="0" y="22"/>
                  <a:pt x="2" y="24"/>
                  <a:pt x="4" y="24"/>
                </a:cubicBezTo>
                <a:moveTo>
                  <a:pt x="44" y="8"/>
                </a:moveTo>
                <a:cubicBezTo>
                  <a:pt x="51" y="8"/>
                  <a:pt x="56" y="13"/>
                  <a:pt x="56" y="20"/>
                </a:cubicBezTo>
                <a:cubicBezTo>
                  <a:pt x="56" y="27"/>
                  <a:pt x="51" y="32"/>
                  <a:pt x="44" y="32"/>
                </a:cubicBezTo>
                <a:cubicBezTo>
                  <a:pt x="37" y="32"/>
                  <a:pt x="32" y="27"/>
                  <a:pt x="32" y="20"/>
                </a:cubicBezTo>
                <a:cubicBezTo>
                  <a:pt x="32" y="13"/>
                  <a:pt x="37" y="8"/>
                  <a:pt x="44" y="8"/>
                </a:cubicBezTo>
                <a:moveTo>
                  <a:pt x="172" y="76"/>
                </a:moveTo>
                <a:cubicBezTo>
                  <a:pt x="160" y="76"/>
                  <a:pt x="160" y="76"/>
                  <a:pt x="160" y="76"/>
                </a:cubicBezTo>
                <a:cubicBezTo>
                  <a:pt x="158" y="67"/>
                  <a:pt x="150" y="60"/>
                  <a:pt x="140" y="60"/>
                </a:cubicBezTo>
                <a:cubicBezTo>
                  <a:pt x="130" y="60"/>
                  <a:pt x="122" y="67"/>
                  <a:pt x="120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80"/>
                </a:cubicBezTo>
                <a:cubicBezTo>
                  <a:pt x="0" y="82"/>
                  <a:pt x="2" y="84"/>
                  <a:pt x="4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2" y="93"/>
                  <a:pt x="130" y="100"/>
                  <a:pt x="140" y="100"/>
                </a:cubicBezTo>
                <a:cubicBezTo>
                  <a:pt x="150" y="100"/>
                  <a:pt x="158" y="93"/>
                  <a:pt x="160" y="84"/>
                </a:cubicBezTo>
                <a:cubicBezTo>
                  <a:pt x="172" y="84"/>
                  <a:pt x="172" y="84"/>
                  <a:pt x="172" y="84"/>
                </a:cubicBezTo>
                <a:cubicBezTo>
                  <a:pt x="174" y="84"/>
                  <a:pt x="176" y="82"/>
                  <a:pt x="176" y="80"/>
                </a:cubicBezTo>
                <a:cubicBezTo>
                  <a:pt x="176" y="78"/>
                  <a:pt x="174" y="76"/>
                  <a:pt x="172" y="76"/>
                </a:cubicBezTo>
                <a:moveTo>
                  <a:pt x="140" y="92"/>
                </a:moveTo>
                <a:cubicBezTo>
                  <a:pt x="133" y="92"/>
                  <a:pt x="128" y="87"/>
                  <a:pt x="128" y="80"/>
                </a:cubicBezTo>
                <a:cubicBezTo>
                  <a:pt x="128" y="73"/>
                  <a:pt x="133" y="68"/>
                  <a:pt x="140" y="68"/>
                </a:cubicBezTo>
                <a:cubicBezTo>
                  <a:pt x="147" y="68"/>
                  <a:pt x="152" y="73"/>
                  <a:pt x="152" y="80"/>
                </a:cubicBezTo>
                <a:cubicBezTo>
                  <a:pt x="152" y="87"/>
                  <a:pt x="147" y="92"/>
                  <a:pt x="140" y="92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Imagem 3" descr="Uma imagem contendo Logotipo&#10;&#10;Descrição gerada automaticamente">
            <a:extLst>
              <a:ext uri="{FF2B5EF4-FFF2-40B4-BE49-F238E27FC236}">
                <a16:creationId xmlns:a16="http://schemas.microsoft.com/office/drawing/2014/main" id="{A6A664C5-A668-F3C8-CFF8-95A9EEE45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489">
            <a:off x="-397830" y="-303852"/>
            <a:ext cx="3081659" cy="218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m 54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id="{F7DE33E3-A348-97DE-34FF-E89AECEC48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9" b="27858"/>
          <a:stretch/>
        </p:blipFill>
        <p:spPr>
          <a:xfrm>
            <a:off x="0" y="0"/>
            <a:ext cx="9195828" cy="3199166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7D0CE05-4AC8-6367-4274-9E10058AA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4187" y="1892804"/>
            <a:ext cx="7859813" cy="1285044"/>
          </a:xfrm>
        </p:spPr>
        <p:txBody>
          <a:bodyPr anchor="b">
            <a:normAutofit/>
          </a:bodyPr>
          <a:lstStyle/>
          <a:p>
            <a:pPr algn="just"/>
            <a:r>
              <a:rPr lang="pt-BR" sz="1650" i="1" dirty="0">
                <a:solidFill>
                  <a:schemeClr val="bg1"/>
                </a:solidFill>
                <a:latin typeface="Hattori Hanzo" panose="02000506020000020003" pitchFamily="50" charset="0"/>
              </a:rPr>
              <a:t>Estamos certos que nossa parceria trará melhoria em seus processos, ganhos de produtividade, otimização de custos e recursos, auxiliando em seu crescimento e no cumprimento de metas.</a:t>
            </a:r>
            <a:endParaRPr lang="pt-BR" sz="1050" i="1" dirty="0">
              <a:solidFill>
                <a:schemeClr val="bg1"/>
              </a:solidFill>
              <a:latin typeface="Hattori Hanzo" panose="02000506020000020003" pitchFamily="50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680B92D-7F5D-F42A-798C-FADF6B17CE45}"/>
              </a:ext>
            </a:extLst>
          </p:cNvPr>
          <p:cNvSpPr txBox="1"/>
          <p:nvPr/>
        </p:nvSpPr>
        <p:spPr>
          <a:xfrm>
            <a:off x="1202046" y="3230551"/>
            <a:ext cx="4284757" cy="1615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pt-BR" i="1">
                <a:solidFill>
                  <a:srgbClr val="064D83"/>
                </a:solidFill>
                <a:latin typeface="Hattori Hanzo" panose="02000506020000020003" pitchFamily="50" charset="0"/>
              </a:rPr>
              <a:t>+55 24 99961-5715</a:t>
            </a:r>
          </a:p>
          <a:p>
            <a:pPr defTabSz="685800">
              <a:lnSpc>
                <a:spcPct val="150000"/>
              </a:lnSpc>
            </a:pPr>
            <a:r>
              <a:rPr lang="pt-BR" i="1">
                <a:solidFill>
                  <a:srgbClr val="064D83"/>
                </a:solidFill>
                <a:latin typeface="Hattori Hanzo" panose="02000506020000020003" pitchFamily="50" charset="0"/>
              </a:rPr>
              <a:t>comercial@plaorc.com.br</a:t>
            </a:r>
          </a:p>
          <a:p>
            <a:pPr defTabSz="685800">
              <a:lnSpc>
                <a:spcPct val="150000"/>
              </a:lnSpc>
            </a:pPr>
            <a:r>
              <a:rPr lang="pt-BR" i="1">
                <a:solidFill>
                  <a:srgbClr val="064D83"/>
                </a:solidFill>
                <a:latin typeface="Hattori Hanzo" panose="02000506020000020003" pitchFamily="50" charset="0"/>
              </a:rPr>
              <a:t>Instagram/Plaorc</a:t>
            </a:r>
          </a:p>
          <a:p>
            <a:pPr defTabSz="685800">
              <a:lnSpc>
                <a:spcPct val="150000"/>
              </a:lnSpc>
            </a:pPr>
            <a:r>
              <a:rPr lang="pt-BR" i="1" err="1">
                <a:solidFill>
                  <a:srgbClr val="064D83"/>
                </a:solidFill>
                <a:latin typeface="Hattori Hanzo" panose="02000506020000020003" pitchFamily="50" charset="0"/>
              </a:rPr>
              <a:t>Linkedin</a:t>
            </a:r>
            <a:r>
              <a:rPr lang="pt-BR" i="1">
                <a:solidFill>
                  <a:srgbClr val="064D83"/>
                </a:solidFill>
                <a:latin typeface="Hattori Hanzo" panose="02000506020000020003" pitchFamily="50" charset="0"/>
              </a:rPr>
              <a:t>/Plaorc</a:t>
            </a:r>
          </a:p>
          <a:p>
            <a:pPr defTabSz="685800">
              <a:lnSpc>
                <a:spcPct val="150000"/>
              </a:lnSpc>
            </a:pPr>
            <a:r>
              <a:rPr lang="pt-BR" i="1">
                <a:solidFill>
                  <a:srgbClr val="064D83"/>
                </a:solidFill>
                <a:latin typeface="Hattori Hanzo" panose="02000506020000020003" pitchFamily="50" charset="0"/>
              </a:rPr>
              <a:t>www.plaorc.com.br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06E8124-CC4D-CB76-1F21-ADF66E8B4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66" y="3334583"/>
            <a:ext cx="226049" cy="226049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18CED593-405E-9BEB-BF94-4AAD3797E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17" y="3639750"/>
            <a:ext cx="202705" cy="202705"/>
          </a:xfrm>
          <a:prstGeom prst="rect">
            <a:avLst/>
          </a:prstGeom>
        </p:spPr>
      </p:pic>
      <p:pic>
        <p:nvPicPr>
          <p:cNvPr id="17" name="Imagem 16" descr="Logotipo, Ícone&#10;&#10;Descrição gerada automaticamente">
            <a:extLst>
              <a:ext uri="{FF2B5EF4-FFF2-40B4-BE49-F238E27FC236}">
                <a16:creationId xmlns:a16="http://schemas.microsoft.com/office/drawing/2014/main" id="{0F84261A-3A54-4079-0FCC-21D81D23E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16" y="3937802"/>
            <a:ext cx="201819" cy="201819"/>
          </a:xfrm>
          <a:prstGeom prst="rect">
            <a:avLst/>
          </a:prstGeom>
        </p:spPr>
      </p:pic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1E1C1C89-9642-B775-8970-08DC586862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5" y="4260818"/>
            <a:ext cx="195161" cy="195161"/>
          </a:xfrm>
          <a:prstGeom prst="rect">
            <a:avLst/>
          </a:prstGeom>
        </p:spPr>
      </p:pic>
      <p:pic>
        <p:nvPicPr>
          <p:cNvPr id="3" name="Imagem 2" descr="Ícone&#10;&#10;Descrição gerada automaticamente">
            <a:extLst>
              <a:ext uri="{FF2B5EF4-FFF2-40B4-BE49-F238E27FC236}">
                <a16:creationId xmlns:a16="http://schemas.microsoft.com/office/drawing/2014/main" id="{89207C04-9F66-8915-7769-38A03E8DE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67" y="4543889"/>
            <a:ext cx="235184" cy="23518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C91FE502-EC55-326D-CDAF-9A5E55E67248}"/>
              </a:ext>
            </a:extLst>
          </p:cNvPr>
          <p:cNvSpPr txBox="1">
            <a:spLocks/>
          </p:cNvSpPr>
          <p:nvPr/>
        </p:nvSpPr>
        <p:spPr>
          <a:xfrm>
            <a:off x="5504503" y="3334533"/>
            <a:ext cx="3249973" cy="55901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685800"/>
            <a:r>
              <a:rPr lang="pt-BR" sz="3300" i="1">
                <a:solidFill>
                  <a:srgbClr val="9A1318"/>
                </a:solidFill>
                <a:latin typeface="Hattori Hanzo" panose="02000506020000020003" pitchFamily="50" charset="0"/>
              </a:rPr>
              <a:t>Agende uma visita</a:t>
            </a:r>
            <a:endParaRPr lang="pt-BR" sz="825" i="1">
              <a:solidFill>
                <a:srgbClr val="9A1318"/>
              </a:solidFill>
              <a:latin typeface="Hattori Hanzo" panose="02000506020000020003" pitchFamily="50" charset="0"/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6F89D30-D789-137D-33F3-9804970F742C}"/>
              </a:ext>
            </a:extLst>
          </p:cNvPr>
          <p:cNvCxnSpPr>
            <a:cxnSpLocks/>
          </p:cNvCxnSpPr>
          <p:nvPr/>
        </p:nvCxnSpPr>
        <p:spPr>
          <a:xfrm flipV="1">
            <a:off x="8605813" y="3299826"/>
            <a:ext cx="130963" cy="1765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452F2E75-6876-44D7-7421-CD50AE573942}"/>
              </a:ext>
            </a:extLst>
          </p:cNvPr>
          <p:cNvCxnSpPr>
            <a:cxnSpLocks/>
          </p:cNvCxnSpPr>
          <p:nvPr/>
        </p:nvCxnSpPr>
        <p:spPr>
          <a:xfrm flipV="1">
            <a:off x="8723443" y="3507962"/>
            <a:ext cx="184140" cy="641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550FBBE3-E571-6F52-27C7-974569315828}"/>
              </a:ext>
            </a:extLst>
          </p:cNvPr>
          <p:cNvCxnSpPr>
            <a:cxnSpLocks/>
          </p:cNvCxnSpPr>
          <p:nvPr/>
        </p:nvCxnSpPr>
        <p:spPr>
          <a:xfrm flipV="1">
            <a:off x="8680130" y="3365053"/>
            <a:ext cx="187609" cy="142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6AF77F43-AA03-9577-3E34-7497EACBD0F4}"/>
              </a:ext>
            </a:extLst>
          </p:cNvPr>
          <p:cNvCxnSpPr>
            <a:cxnSpLocks/>
          </p:cNvCxnSpPr>
          <p:nvPr/>
        </p:nvCxnSpPr>
        <p:spPr>
          <a:xfrm>
            <a:off x="5252816" y="3652169"/>
            <a:ext cx="211610" cy="819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33D109AF-FE89-DC53-1D65-97E06CF7963D}"/>
              </a:ext>
            </a:extLst>
          </p:cNvPr>
          <p:cNvCxnSpPr>
            <a:cxnSpLocks/>
          </p:cNvCxnSpPr>
          <p:nvPr/>
        </p:nvCxnSpPr>
        <p:spPr>
          <a:xfrm flipV="1">
            <a:off x="5274535" y="3808638"/>
            <a:ext cx="189891" cy="8490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4257CB18-1CBA-A1DD-024E-531323623C38}"/>
              </a:ext>
            </a:extLst>
          </p:cNvPr>
          <p:cNvCxnSpPr>
            <a:cxnSpLocks/>
          </p:cNvCxnSpPr>
          <p:nvPr/>
        </p:nvCxnSpPr>
        <p:spPr>
          <a:xfrm flipV="1">
            <a:off x="5222993" y="3737613"/>
            <a:ext cx="219284" cy="2762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ítulo 1">
            <a:extLst>
              <a:ext uri="{FF2B5EF4-FFF2-40B4-BE49-F238E27FC236}">
                <a16:creationId xmlns:a16="http://schemas.microsoft.com/office/drawing/2014/main" id="{5CD3DC74-3149-FEB3-2001-91B7C02DE3D9}"/>
              </a:ext>
            </a:extLst>
          </p:cNvPr>
          <p:cNvSpPr txBox="1">
            <a:spLocks/>
          </p:cNvSpPr>
          <p:nvPr/>
        </p:nvSpPr>
        <p:spPr>
          <a:xfrm>
            <a:off x="95130" y="-135367"/>
            <a:ext cx="7034360" cy="739012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4050" i="1" dirty="0">
                <a:solidFill>
                  <a:schemeClr val="bg1"/>
                </a:solidFill>
                <a:latin typeface="Hattori Hanzo" panose="02000506020000020003" pitchFamily="50" charset="0"/>
              </a:rPr>
              <a:t>Agradecemos a oportunidade.</a:t>
            </a:r>
            <a:endParaRPr lang="pt-BR" sz="1050" i="1" dirty="0">
              <a:solidFill>
                <a:schemeClr val="bg1"/>
              </a:solidFill>
              <a:latin typeface="Hattori Hanzo" panose="02000506020000020003" pitchFamily="50" charset="0"/>
            </a:endParaRPr>
          </a:p>
        </p:txBody>
      </p:sp>
      <p:pic>
        <p:nvPicPr>
          <p:cNvPr id="58" name="Imagem 57" descr="Logotipo, nome da empresa&#10;&#10;Descrição gerada automaticamente">
            <a:extLst>
              <a:ext uri="{FF2B5EF4-FFF2-40B4-BE49-F238E27FC236}">
                <a16:creationId xmlns:a16="http://schemas.microsoft.com/office/drawing/2014/main" id="{DB5C98B1-FB38-42C9-33EA-2EBF1E9CE5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974" y="72209"/>
            <a:ext cx="1186896" cy="629080"/>
          </a:xfrm>
          <a:prstGeom prst="rect">
            <a:avLst/>
          </a:prstGeom>
        </p:spPr>
      </p:pic>
      <p:pic>
        <p:nvPicPr>
          <p:cNvPr id="60" name="Imagem 59" descr="Logotipo&#10;&#10;Descrição gerada automaticamente">
            <a:extLst>
              <a:ext uri="{FF2B5EF4-FFF2-40B4-BE49-F238E27FC236}">
                <a16:creationId xmlns:a16="http://schemas.microsoft.com/office/drawing/2014/main" id="{B0E700EE-2C99-51D7-3FA7-EA61EDFF41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368" y="3872103"/>
            <a:ext cx="1003879" cy="100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2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A622AAEC72284CA8985755B4C49DCE" ma:contentTypeVersion="11" ma:contentTypeDescription="Create a new document." ma:contentTypeScope="" ma:versionID="6b395553f7624ca8dfe4b5d2729dd2ae">
  <xsd:schema xmlns:xsd="http://www.w3.org/2001/XMLSchema" xmlns:xs="http://www.w3.org/2001/XMLSchema" xmlns:p="http://schemas.microsoft.com/office/2006/metadata/properties" xmlns:ns2="2373f096-3cd0-42a2-b2a6-b24d11fb1968" xmlns:ns3="b21e22cc-c1c3-4984-87ed-585b2fa67fae" targetNamespace="http://schemas.microsoft.com/office/2006/metadata/properties" ma:root="true" ma:fieldsID="c3226da52b8927e7bd4f46d5d84c4c68" ns2:_="" ns3:_="">
    <xsd:import namespace="2373f096-3cd0-42a2-b2a6-b24d11fb1968"/>
    <xsd:import namespace="b21e22cc-c1c3-4984-87ed-585b2fa67f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3f096-3cd0-42a2-b2a6-b24d11fb1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e22cc-c1c3-4984-87ed-585b2fa67fa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87FA50-5C32-4F30-96BC-EF05CD7D2C0C}">
  <ds:schemaRefs>
    <ds:schemaRef ds:uri="2373f096-3cd0-42a2-b2a6-b24d11fb1968"/>
    <ds:schemaRef ds:uri="b21e22cc-c1c3-4984-87ed-585b2fa67fa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4578A6C-0230-49A1-AAEC-56D8CE2C1E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12EA9C-88E9-4A37-B1FF-9B3DE1FCE9BE}">
  <ds:schemaRefs>
    <ds:schemaRef ds:uri="2373f096-3cd0-42a2-b2a6-b24d11fb1968"/>
    <ds:schemaRef ds:uri="b21e22cc-c1c3-4984-87ed-585b2fa67fa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19317</TotalTime>
  <Words>422</Words>
  <Application>Microsoft Office PowerPoint</Application>
  <PresentationFormat>Apresentação na tela (16:9)</PresentationFormat>
  <Paragraphs>148</Paragraphs>
  <Slides>14</Slides>
  <Notes>1</Notes>
  <HiddenSlides>11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Abadi</vt:lpstr>
      <vt:lpstr>Abwechselnschrift</vt:lpstr>
      <vt:lpstr>Arial</vt:lpstr>
      <vt:lpstr>Calibri</vt:lpstr>
      <vt:lpstr>Calibri Light</vt:lpstr>
      <vt:lpstr>Hattori Hanzo</vt:lpstr>
      <vt:lpstr>5_Tema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Gestão de projetos como propósito de um mundo de mais valor e menos desperdícios. </vt:lpstr>
      <vt:lpstr>Apresentação do PowerPoint</vt:lpstr>
      <vt:lpstr>Apresentação do PowerPoint</vt:lpstr>
      <vt:lpstr>Agenda </vt:lpstr>
      <vt:lpstr>Quem Somos </vt:lpstr>
      <vt:lpstr>Expertise</vt:lpstr>
      <vt:lpstr>Estamos certos que nossa parceria trará melhoria em seus processos, ganhos de produtividade, otimização de custos e recursos, auxiliando em seu crescimento e no cumprimento de metas.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Louden, Ian</dc:creator>
  <cp:lastModifiedBy>Rafael  Cavalcanti</cp:lastModifiedBy>
  <cp:revision>14</cp:revision>
  <cp:lastPrinted>2022-07-21T16:36:26Z</cp:lastPrinted>
  <dcterms:created xsi:type="dcterms:W3CDTF">2019-08-07T16:42:59Z</dcterms:created>
  <dcterms:modified xsi:type="dcterms:W3CDTF">2023-10-11T11:28:50Z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0x01010054A622AAEC72284CA8985755B4C49DCE</vt:lpwstr>
  </property>
</Properties>
</file>