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2" r:id="rId3"/>
    <p:sldId id="270" r:id="rId4"/>
    <p:sldId id="271" r:id="rId5"/>
    <p:sldId id="259" r:id="rId6"/>
    <p:sldId id="260" r:id="rId7"/>
    <p:sldId id="269" r:id="rId8"/>
    <p:sldId id="267" r:id="rId9"/>
    <p:sldId id="268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2964-0ED6-4551-884A-2B381C1C856C}" v="1" dt="2023-06-21T12:27:59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is Medeiros" userId="aa2fcd6d-05de-449e-a52e-bdcdee0292ff" providerId="ADAL" clId="{A1812964-0ED6-4551-884A-2B381C1C856C}"/>
    <pc:docChg chg="custSel modSld">
      <pc:chgData name="Thais Medeiros" userId="aa2fcd6d-05de-449e-a52e-bdcdee0292ff" providerId="ADAL" clId="{A1812964-0ED6-4551-884A-2B381C1C856C}" dt="2023-06-21T12:28:21.760" v="36" actId="1076"/>
      <pc:docMkLst>
        <pc:docMk/>
      </pc:docMkLst>
      <pc:sldChg chg="addSp modSp mod">
        <pc:chgData name="Thais Medeiros" userId="aa2fcd6d-05de-449e-a52e-bdcdee0292ff" providerId="ADAL" clId="{A1812964-0ED6-4551-884A-2B381C1C856C}" dt="2023-06-21T12:28:21.760" v="36" actId="1076"/>
        <pc:sldMkLst>
          <pc:docMk/>
          <pc:sldMk cId="3696058526" sldId="268"/>
        </pc:sldMkLst>
        <pc:spChg chg="add mod">
          <ac:chgData name="Thais Medeiros" userId="aa2fcd6d-05de-449e-a52e-bdcdee0292ff" providerId="ADAL" clId="{A1812964-0ED6-4551-884A-2B381C1C856C}" dt="2023-06-21T12:28:21.760" v="36" actId="1076"/>
          <ac:spMkLst>
            <pc:docMk/>
            <pc:sldMk cId="3696058526" sldId="268"/>
            <ac:spMk id="2" creationId="{88233E94-7330-A96E-B7F4-E844D9D8C544}"/>
          </ac:spMkLst>
        </pc:spChg>
      </pc:sldChg>
    </pc:docChg>
  </pc:docChgLst>
  <pc:docChgLst>
    <pc:chgData name="Renato Andrade" userId="77baad77-b1ae-402f-aa2f-aeee2f051275" providerId="ADAL" clId="{4E2CEBC5-7A1D-4EFF-987D-9D8F27E1959E}"/>
    <pc:docChg chg="undo custSel addSld delSld modSld sldOrd">
      <pc:chgData name="Renato Andrade" userId="77baad77-b1ae-402f-aa2f-aeee2f051275" providerId="ADAL" clId="{4E2CEBC5-7A1D-4EFF-987D-9D8F27E1959E}" dt="2022-07-05T20:14:52.085" v="3066" actId="2710"/>
      <pc:docMkLst>
        <pc:docMk/>
      </pc:docMkLst>
      <pc:sldChg chg="addSp delSp modSp del mod ord">
        <pc:chgData name="Renato Andrade" userId="77baad77-b1ae-402f-aa2f-aeee2f051275" providerId="ADAL" clId="{4E2CEBC5-7A1D-4EFF-987D-9D8F27E1959E}" dt="2022-07-05T18:32:00.272" v="376" actId="47"/>
        <pc:sldMkLst>
          <pc:docMk/>
          <pc:sldMk cId="2117250289" sldId="256"/>
        </pc:sldMkLst>
        <pc:spChg chg="mod">
          <ac:chgData name="Renato Andrade" userId="77baad77-b1ae-402f-aa2f-aeee2f051275" providerId="ADAL" clId="{4E2CEBC5-7A1D-4EFF-987D-9D8F27E1959E}" dt="2022-06-28T18:07:22.043" v="272" actId="20577"/>
          <ac:spMkLst>
            <pc:docMk/>
            <pc:sldMk cId="2117250289" sldId="256"/>
            <ac:spMk id="7" creationId="{9764AC10-5149-7C20-D6AD-DC21EB2CCBFC}"/>
          </ac:spMkLst>
        </pc:spChg>
        <pc:spChg chg="mod">
          <ac:chgData name="Renato Andrade" userId="77baad77-b1ae-402f-aa2f-aeee2f051275" providerId="ADAL" clId="{4E2CEBC5-7A1D-4EFF-987D-9D8F27E1959E}" dt="2022-06-28T18:03:47.804" v="138" actId="20577"/>
          <ac:spMkLst>
            <pc:docMk/>
            <pc:sldMk cId="2117250289" sldId="256"/>
            <ac:spMk id="8" creationId="{9BAD3B10-F9B6-A811-2907-7AC94A03FBA7}"/>
          </ac:spMkLst>
        </pc:spChg>
        <pc:spChg chg="mod">
          <ac:chgData name="Renato Andrade" userId="77baad77-b1ae-402f-aa2f-aeee2f051275" providerId="ADAL" clId="{4E2CEBC5-7A1D-4EFF-987D-9D8F27E1959E}" dt="2022-06-27T14:06:35.483" v="49" actId="1076"/>
          <ac:spMkLst>
            <pc:docMk/>
            <pc:sldMk cId="2117250289" sldId="256"/>
            <ac:spMk id="9" creationId="{C682AF30-79BE-F1B4-30EC-6571B476F9E8}"/>
          </ac:spMkLst>
        </pc:spChg>
        <pc:spChg chg="mod">
          <ac:chgData name="Renato Andrade" userId="77baad77-b1ae-402f-aa2f-aeee2f051275" providerId="ADAL" clId="{4E2CEBC5-7A1D-4EFF-987D-9D8F27E1959E}" dt="2022-06-27T12:10:05.498" v="1" actId="1076"/>
          <ac:spMkLst>
            <pc:docMk/>
            <pc:sldMk cId="2117250289" sldId="256"/>
            <ac:spMk id="10" creationId="{7DB52776-5B45-FF1E-A1CD-DA937308D9F9}"/>
          </ac:spMkLst>
        </pc:spChg>
        <pc:spChg chg="mod">
          <ac:chgData name="Renato Andrade" userId="77baad77-b1ae-402f-aa2f-aeee2f051275" providerId="ADAL" clId="{4E2CEBC5-7A1D-4EFF-987D-9D8F27E1959E}" dt="2022-06-27T12:10:59.378" v="11" actId="1076"/>
          <ac:spMkLst>
            <pc:docMk/>
            <pc:sldMk cId="2117250289" sldId="256"/>
            <ac:spMk id="12" creationId="{D593002D-BB71-F218-5750-CEC6F751BA0F}"/>
          </ac:spMkLst>
        </pc:spChg>
        <pc:picChg chg="add mod">
          <ac:chgData name="Renato Andrade" userId="77baad77-b1ae-402f-aa2f-aeee2f051275" providerId="ADAL" clId="{4E2CEBC5-7A1D-4EFF-987D-9D8F27E1959E}" dt="2022-06-28T18:02:11.652" v="93" actId="14100"/>
          <ac:picMkLst>
            <pc:docMk/>
            <pc:sldMk cId="2117250289" sldId="256"/>
            <ac:picMk id="3" creationId="{00DBD807-ED9A-8F39-785F-B1CBD2D41B73}"/>
          </ac:picMkLst>
        </pc:picChg>
        <pc:cxnChg chg="mod">
          <ac:chgData name="Renato Andrade" userId="77baad77-b1ae-402f-aa2f-aeee2f051275" providerId="ADAL" clId="{4E2CEBC5-7A1D-4EFF-987D-9D8F27E1959E}" dt="2022-06-27T14:06:35.483" v="49" actId="1076"/>
          <ac:cxnSpMkLst>
            <pc:docMk/>
            <pc:sldMk cId="2117250289" sldId="256"/>
            <ac:cxnSpMk id="24" creationId="{2C05A190-3665-D25D-1DBB-104A3B88E65F}"/>
          </ac:cxnSpMkLst>
        </pc:cxnChg>
        <pc:cxnChg chg="mod">
          <ac:chgData name="Renato Andrade" userId="77baad77-b1ae-402f-aa2f-aeee2f051275" providerId="ADAL" clId="{4E2CEBC5-7A1D-4EFF-987D-9D8F27E1959E}" dt="2022-06-27T12:10:05.498" v="1" actId="1076"/>
          <ac:cxnSpMkLst>
            <pc:docMk/>
            <pc:sldMk cId="2117250289" sldId="256"/>
            <ac:cxnSpMk id="26" creationId="{548F76C8-85FB-3108-70FC-5E786F1464D7}"/>
          </ac:cxnSpMkLst>
        </pc:cxnChg>
        <pc:cxnChg chg="add del mod">
          <ac:chgData name="Renato Andrade" userId="77baad77-b1ae-402f-aa2f-aeee2f051275" providerId="ADAL" clId="{4E2CEBC5-7A1D-4EFF-987D-9D8F27E1959E}" dt="2022-06-27T12:10:59.378" v="11" actId="1076"/>
          <ac:cxnSpMkLst>
            <pc:docMk/>
            <pc:sldMk cId="2117250289" sldId="256"/>
            <ac:cxnSpMk id="28" creationId="{6C8E90ED-B16D-2128-2711-D4316D305E9B}"/>
          </ac:cxnSpMkLst>
        </pc:cxnChg>
        <pc:cxnChg chg="add del mod">
          <ac:chgData name="Renato Andrade" userId="77baad77-b1ae-402f-aa2f-aeee2f051275" providerId="ADAL" clId="{4E2CEBC5-7A1D-4EFF-987D-9D8F27E1959E}" dt="2022-06-27T12:10:58.498" v="9" actId="11529"/>
          <ac:cxnSpMkLst>
            <pc:docMk/>
            <pc:sldMk cId="2117250289" sldId="256"/>
            <ac:cxnSpMk id="33" creationId="{33313571-CDAC-558D-2ECE-8E8B62F71846}"/>
          </ac:cxnSpMkLst>
        </pc:cxnChg>
        <pc:cxnChg chg="add del mod">
          <ac:chgData name="Renato Andrade" userId="77baad77-b1ae-402f-aa2f-aeee2f051275" providerId="ADAL" clId="{4E2CEBC5-7A1D-4EFF-987D-9D8F27E1959E}" dt="2022-06-27T12:11:35.739" v="17" actId="11529"/>
          <ac:cxnSpMkLst>
            <pc:docMk/>
            <pc:sldMk cId="2117250289" sldId="256"/>
            <ac:cxnSpMk id="36" creationId="{A0322917-D2D9-4FDC-D705-0FFC6C70F690}"/>
          </ac:cxnSpMkLst>
        </pc:cxnChg>
        <pc:cxnChg chg="add mod">
          <ac:chgData name="Renato Andrade" userId="77baad77-b1ae-402f-aa2f-aeee2f051275" providerId="ADAL" clId="{4E2CEBC5-7A1D-4EFF-987D-9D8F27E1959E}" dt="2022-06-27T12:11:44.619" v="19" actId="208"/>
          <ac:cxnSpMkLst>
            <pc:docMk/>
            <pc:sldMk cId="2117250289" sldId="256"/>
            <ac:cxnSpMk id="40" creationId="{9F2714AC-D6ED-F0D3-432B-D76773BC29B4}"/>
          </ac:cxnSpMkLst>
        </pc:cxnChg>
        <pc:cxnChg chg="add del mod">
          <ac:chgData name="Renato Andrade" userId="77baad77-b1ae-402f-aa2f-aeee2f051275" providerId="ADAL" clId="{4E2CEBC5-7A1D-4EFF-987D-9D8F27E1959E}" dt="2022-06-27T12:12:16.481" v="21" actId="478"/>
          <ac:cxnSpMkLst>
            <pc:docMk/>
            <pc:sldMk cId="2117250289" sldId="256"/>
            <ac:cxnSpMk id="42" creationId="{F56CEE35-8FBB-D8D6-5386-28A80B47A91D}"/>
          </ac:cxnSpMkLst>
        </pc:cxnChg>
        <pc:cxnChg chg="add mod">
          <ac:chgData name="Renato Andrade" userId="77baad77-b1ae-402f-aa2f-aeee2f051275" providerId="ADAL" clId="{4E2CEBC5-7A1D-4EFF-987D-9D8F27E1959E}" dt="2022-06-27T12:12:23.307" v="23" actId="208"/>
          <ac:cxnSpMkLst>
            <pc:docMk/>
            <pc:sldMk cId="2117250289" sldId="256"/>
            <ac:cxnSpMk id="44" creationId="{4B79EB35-D5A0-EDAF-AFDC-8006E28778D3}"/>
          </ac:cxnSpMkLst>
        </pc:cxnChg>
        <pc:cxnChg chg="add mod">
          <ac:chgData name="Renato Andrade" userId="77baad77-b1ae-402f-aa2f-aeee2f051275" providerId="ADAL" clId="{4E2CEBC5-7A1D-4EFF-987D-9D8F27E1959E}" dt="2022-06-27T14:08:13.391" v="73" actId="208"/>
          <ac:cxnSpMkLst>
            <pc:docMk/>
            <pc:sldMk cId="2117250289" sldId="256"/>
            <ac:cxnSpMk id="48" creationId="{C238E22B-EC0D-54CC-C7A1-8B1AA960D6F9}"/>
          </ac:cxnSpMkLst>
        </pc:cxnChg>
        <pc:cxnChg chg="add mod">
          <ac:chgData name="Renato Andrade" userId="77baad77-b1ae-402f-aa2f-aeee2f051275" providerId="ADAL" clId="{4E2CEBC5-7A1D-4EFF-987D-9D8F27E1959E}" dt="2022-06-27T14:08:27.693" v="75" actId="208"/>
          <ac:cxnSpMkLst>
            <pc:docMk/>
            <pc:sldMk cId="2117250289" sldId="256"/>
            <ac:cxnSpMk id="50" creationId="{22146B64-DBB3-DCF2-FA74-5D039A0A4A4E}"/>
          </ac:cxnSpMkLst>
        </pc:cxnChg>
      </pc:sldChg>
      <pc:sldChg chg="addSp delSp modSp del mod">
        <pc:chgData name="Renato Andrade" userId="77baad77-b1ae-402f-aa2f-aeee2f051275" providerId="ADAL" clId="{4E2CEBC5-7A1D-4EFF-987D-9D8F27E1959E}" dt="2022-07-05T18:31:58.003" v="375" actId="47"/>
        <pc:sldMkLst>
          <pc:docMk/>
          <pc:sldMk cId="556863257" sldId="257"/>
        </pc:sldMkLst>
        <pc:spChg chg="mod">
          <ac:chgData name="Renato Andrade" userId="77baad77-b1ae-402f-aa2f-aeee2f051275" providerId="ADAL" clId="{4E2CEBC5-7A1D-4EFF-987D-9D8F27E1959E}" dt="2022-06-28T18:06:32.844" v="246" actId="14100"/>
          <ac:spMkLst>
            <pc:docMk/>
            <pc:sldMk cId="556863257" sldId="257"/>
            <ac:spMk id="4" creationId="{495ABF20-B7B2-47EE-10AE-534C7197F1F4}"/>
          </ac:spMkLst>
        </pc:spChg>
        <pc:spChg chg="mod">
          <ac:chgData name="Renato Andrade" userId="77baad77-b1ae-402f-aa2f-aeee2f051275" providerId="ADAL" clId="{4E2CEBC5-7A1D-4EFF-987D-9D8F27E1959E}" dt="2022-06-28T18:13:41.617" v="307" actId="1076"/>
          <ac:spMkLst>
            <pc:docMk/>
            <pc:sldMk cId="556863257" sldId="257"/>
            <ac:spMk id="5" creationId="{7C7D44B1-356A-DFBC-63C6-F85D6BF0A8D1}"/>
          </ac:spMkLst>
        </pc:spChg>
        <pc:spChg chg="mod">
          <ac:chgData name="Renato Andrade" userId="77baad77-b1ae-402f-aa2f-aeee2f051275" providerId="ADAL" clId="{4E2CEBC5-7A1D-4EFF-987D-9D8F27E1959E}" dt="2022-06-28T18:16:04.038" v="327" actId="1076"/>
          <ac:spMkLst>
            <pc:docMk/>
            <pc:sldMk cId="556863257" sldId="257"/>
            <ac:spMk id="14" creationId="{2CB1828C-CDBE-49A5-FDF1-0599386603D9}"/>
          </ac:spMkLst>
        </pc:spChg>
        <pc:spChg chg="add mod">
          <ac:chgData name="Renato Andrade" userId="77baad77-b1ae-402f-aa2f-aeee2f051275" providerId="ADAL" clId="{4E2CEBC5-7A1D-4EFF-987D-9D8F27E1959E}" dt="2022-06-28T18:16:57.123" v="342" actId="1076"/>
          <ac:spMkLst>
            <pc:docMk/>
            <pc:sldMk cId="556863257" sldId="257"/>
            <ac:spMk id="21" creationId="{06A5494E-BF48-6706-3EC8-1E6F93C356D3}"/>
          </ac:spMkLst>
        </pc:spChg>
        <pc:spChg chg="add mod">
          <ac:chgData name="Renato Andrade" userId="77baad77-b1ae-402f-aa2f-aeee2f051275" providerId="ADAL" clId="{4E2CEBC5-7A1D-4EFF-987D-9D8F27E1959E}" dt="2022-06-28T18:16:30.943" v="334" actId="1076"/>
          <ac:spMkLst>
            <pc:docMk/>
            <pc:sldMk cId="556863257" sldId="257"/>
            <ac:spMk id="45" creationId="{DFB51726-B2E6-3428-A83E-C7F9BF9936BF}"/>
          </ac:spMkLst>
        </pc:spChg>
        <pc:spChg chg="add mod">
          <ac:chgData name="Renato Andrade" userId="77baad77-b1ae-402f-aa2f-aeee2f051275" providerId="ADAL" clId="{4E2CEBC5-7A1D-4EFF-987D-9D8F27E1959E}" dt="2022-06-28T18:16:41.813" v="339" actId="20577"/>
          <ac:spMkLst>
            <pc:docMk/>
            <pc:sldMk cId="556863257" sldId="257"/>
            <ac:spMk id="46" creationId="{77FDFB60-F0FB-6410-8D0E-06C7B5C198B0}"/>
          </ac:spMkLst>
        </pc:spChg>
        <pc:spChg chg="add mod">
          <ac:chgData name="Renato Andrade" userId="77baad77-b1ae-402f-aa2f-aeee2f051275" providerId="ADAL" clId="{4E2CEBC5-7A1D-4EFF-987D-9D8F27E1959E}" dt="2022-06-28T18:17:58.753" v="369" actId="20577"/>
          <ac:spMkLst>
            <pc:docMk/>
            <pc:sldMk cId="556863257" sldId="257"/>
            <ac:spMk id="55" creationId="{62732B69-C38E-E907-901D-34950597E178}"/>
          </ac:spMkLst>
        </pc:spChg>
        <pc:picChg chg="add mod">
          <ac:chgData name="Renato Andrade" userId="77baad77-b1ae-402f-aa2f-aeee2f051275" providerId="ADAL" clId="{4E2CEBC5-7A1D-4EFF-987D-9D8F27E1959E}" dt="2022-06-28T18:02:24.563" v="94"/>
          <ac:picMkLst>
            <pc:docMk/>
            <pc:sldMk cId="556863257" sldId="257"/>
            <ac:picMk id="25" creationId="{8AF74EE9-CD2B-0819-EDD5-83553B5D79EF}"/>
          </ac:picMkLst>
        </pc:picChg>
        <pc:cxnChg chg="mod">
          <ac:chgData name="Renato Andrade" userId="77baad77-b1ae-402f-aa2f-aeee2f051275" providerId="ADAL" clId="{4E2CEBC5-7A1D-4EFF-987D-9D8F27E1959E}" dt="2022-06-28T18:13:41.617" v="307" actId="1076"/>
          <ac:cxnSpMkLst>
            <pc:docMk/>
            <pc:sldMk cId="556863257" sldId="257"/>
            <ac:cxnSpMk id="16" creationId="{8F2E7EE6-F925-6CFC-07DC-387EF1A4C4FF}"/>
          </ac:cxnSpMkLst>
        </pc:cxnChg>
        <pc:cxnChg chg="mod">
          <ac:chgData name="Renato Andrade" userId="77baad77-b1ae-402f-aa2f-aeee2f051275" providerId="ADAL" clId="{4E2CEBC5-7A1D-4EFF-987D-9D8F27E1959E}" dt="2022-06-28T18:13:41.617" v="307" actId="1076"/>
          <ac:cxnSpMkLst>
            <pc:docMk/>
            <pc:sldMk cId="556863257" sldId="257"/>
            <ac:cxnSpMk id="24" creationId="{572A5C10-E8F3-17EB-ED6B-E35653B29725}"/>
          </ac:cxnSpMkLst>
        </pc:cxnChg>
        <pc:cxnChg chg="mod">
          <ac:chgData name="Renato Andrade" userId="77baad77-b1ae-402f-aa2f-aeee2f051275" providerId="ADAL" clId="{4E2CEBC5-7A1D-4EFF-987D-9D8F27E1959E}" dt="2022-06-28T18:13:41.617" v="307" actId="1076"/>
          <ac:cxnSpMkLst>
            <pc:docMk/>
            <pc:sldMk cId="556863257" sldId="257"/>
            <ac:cxnSpMk id="26" creationId="{02A8C93B-48D5-56C1-BCE1-C1D92E497335}"/>
          </ac:cxnSpMkLst>
        </pc:cxnChg>
        <pc:cxnChg chg="add mod">
          <ac:chgData name="Renato Andrade" userId="77baad77-b1ae-402f-aa2f-aeee2f051275" providerId="ADAL" clId="{4E2CEBC5-7A1D-4EFF-987D-9D8F27E1959E}" dt="2022-06-28T18:18:18.176" v="372" actId="14100"/>
          <ac:cxnSpMkLst>
            <pc:docMk/>
            <pc:sldMk cId="556863257" sldId="257"/>
            <ac:cxnSpMk id="27" creationId="{B460816B-58F4-39C8-5C8F-6E66BF903DE2}"/>
          </ac:cxnSpMkLst>
        </pc:cxnChg>
        <pc:cxnChg chg="add del mod">
          <ac:chgData name="Renato Andrade" userId="77baad77-b1ae-402f-aa2f-aeee2f051275" providerId="ADAL" clId="{4E2CEBC5-7A1D-4EFF-987D-9D8F27E1959E}" dt="2022-06-28T18:15:54.363" v="324" actId="478"/>
          <ac:cxnSpMkLst>
            <pc:docMk/>
            <pc:sldMk cId="556863257" sldId="257"/>
            <ac:cxnSpMk id="31" creationId="{A5128F22-C775-C8C2-90A8-BB273011963B}"/>
          </ac:cxnSpMkLst>
        </pc:cxnChg>
        <pc:cxnChg chg="del mod">
          <ac:chgData name="Renato Andrade" userId="77baad77-b1ae-402f-aa2f-aeee2f051275" providerId="ADAL" clId="{4E2CEBC5-7A1D-4EFF-987D-9D8F27E1959E}" dt="2022-06-28T18:14:17.203" v="309" actId="478"/>
          <ac:cxnSpMkLst>
            <pc:docMk/>
            <pc:sldMk cId="556863257" sldId="257"/>
            <ac:cxnSpMk id="34" creationId="{430100CD-2257-57B5-4EF4-7C4451A38025}"/>
          </ac:cxnSpMkLst>
        </pc:cxnChg>
        <pc:cxnChg chg="mod">
          <ac:chgData name="Renato Andrade" userId="77baad77-b1ae-402f-aa2f-aeee2f051275" providerId="ADAL" clId="{4E2CEBC5-7A1D-4EFF-987D-9D8F27E1959E}" dt="2022-06-28T18:13:41.617" v="307" actId="1076"/>
          <ac:cxnSpMkLst>
            <pc:docMk/>
            <pc:sldMk cId="556863257" sldId="257"/>
            <ac:cxnSpMk id="36" creationId="{BD670319-826D-E428-1768-C5743CD014DA}"/>
          </ac:cxnSpMkLst>
        </pc:cxnChg>
        <pc:cxnChg chg="add mod">
          <ac:chgData name="Renato Andrade" userId="77baad77-b1ae-402f-aa2f-aeee2f051275" providerId="ADAL" clId="{4E2CEBC5-7A1D-4EFF-987D-9D8F27E1959E}" dt="2022-06-28T18:16:57.123" v="342" actId="1076"/>
          <ac:cxnSpMkLst>
            <pc:docMk/>
            <pc:sldMk cId="556863257" sldId="257"/>
            <ac:cxnSpMk id="43" creationId="{527DB460-9524-54CD-FB77-535C8023F658}"/>
          </ac:cxnSpMkLst>
        </pc:cxnChg>
        <pc:cxnChg chg="add mod">
          <ac:chgData name="Renato Andrade" userId="77baad77-b1ae-402f-aa2f-aeee2f051275" providerId="ADAL" clId="{4E2CEBC5-7A1D-4EFF-987D-9D8F27E1959E}" dt="2022-06-28T18:16:57.123" v="342" actId="1076"/>
          <ac:cxnSpMkLst>
            <pc:docMk/>
            <pc:sldMk cId="556863257" sldId="257"/>
            <ac:cxnSpMk id="48" creationId="{444082BA-BF98-72F8-65BA-0CAD19B966F0}"/>
          </ac:cxnSpMkLst>
        </pc:cxnChg>
        <pc:cxnChg chg="add mod">
          <ac:chgData name="Renato Andrade" userId="77baad77-b1ae-402f-aa2f-aeee2f051275" providerId="ADAL" clId="{4E2CEBC5-7A1D-4EFF-987D-9D8F27E1959E}" dt="2022-06-28T18:18:11.704" v="371" actId="208"/>
          <ac:cxnSpMkLst>
            <pc:docMk/>
            <pc:sldMk cId="556863257" sldId="257"/>
            <ac:cxnSpMk id="57" creationId="{4A80F6EB-7497-4EE4-55E6-8D5414915C9B}"/>
          </ac:cxnSpMkLst>
        </pc:cxnChg>
      </pc:sldChg>
      <pc:sldChg chg="addSp delSp new del mod">
        <pc:chgData name="Renato Andrade" userId="77baad77-b1ae-402f-aa2f-aeee2f051275" providerId="ADAL" clId="{4E2CEBC5-7A1D-4EFF-987D-9D8F27E1959E}" dt="2022-06-28T18:01:00.393" v="77" actId="47"/>
        <pc:sldMkLst>
          <pc:docMk/>
          <pc:sldMk cId="2453206723" sldId="258"/>
        </pc:sldMkLst>
        <pc:spChg chg="del">
          <ac:chgData name="Renato Andrade" userId="77baad77-b1ae-402f-aa2f-aeee2f051275" providerId="ADAL" clId="{4E2CEBC5-7A1D-4EFF-987D-9D8F27E1959E}" dt="2022-06-27T14:03:36.575" v="26" actId="478"/>
          <ac:spMkLst>
            <pc:docMk/>
            <pc:sldMk cId="2453206723" sldId="258"/>
            <ac:spMk id="2" creationId="{BB75B21B-321C-77E9-46B6-A85327907055}"/>
          </ac:spMkLst>
        </pc:spChg>
        <pc:spChg chg="del">
          <ac:chgData name="Renato Andrade" userId="77baad77-b1ae-402f-aa2f-aeee2f051275" providerId="ADAL" clId="{4E2CEBC5-7A1D-4EFF-987D-9D8F27E1959E}" dt="2022-06-27T14:03:34.116" v="25" actId="478"/>
          <ac:spMkLst>
            <pc:docMk/>
            <pc:sldMk cId="2453206723" sldId="258"/>
            <ac:spMk id="3" creationId="{E0C989C7-75F8-E879-431D-31D9A821D8B5}"/>
          </ac:spMkLst>
        </pc:spChg>
        <pc:picChg chg="add del">
          <ac:chgData name="Renato Andrade" userId="77baad77-b1ae-402f-aa2f-aeee2f051275" providerId="ADAL" clId="{4E2CEBC5-7A1D-4EFF-987D-9D8F27E1959E}" dt="2022-06-27T14:04:54.175" v="28" actId="478"/>
          <ac:picMkLst>
            <pc:docMk/>
            <pc:sldMk cId="2453206723" sldId="258"/>
            <ac:picMk id="5" creationId="{91E03A25-EB63-8000-0B88-E90F54C1F28D}"/>
          </ac:picMkLst>
        </pc:picChg>
      </pc:sldChg>
      <pc:sldChg chg="addSp modSp add mod">
        <pc:chgData name="Renato Andrade" userId="77baad77-b1ae-402f-aa2f-aeee2f051275" providerId="ADAL" clId="{4E2CEBC5-7A1D-4EFF-987D-9D8F27E1959E}" dt="2022-06-28T18:10:17.387" v="299" actId="208"/>
        <pc:sldMkLst>
          <pc:docMk/>
          <pc:sldMk cId="2581973679" sldId="259"/>
        </pc:sldMkLst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4" creationId="{BE1D91D1-5451-624A-FD32-E4FB48B77CE6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5" creationId="{E24B5F9A-E85D-0515-723D-F2F629544590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6" creationId="{0D094A2A-D8B8-8433-D0DB-4AA88328F7EA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7" creationId="{6A42E27B-0CDD-36F8-9C5B-827F7789915E}"/>
          </ac:spMkLst>
        </pc:spChg>
        <pc:spChg chg="mod">
          <ac:chgData name="Renato Andrade" userId="77baad77-b1ae-402f-aa2f-aeee2f051275" providerId="ADAL" clId="{4E2CEBC5-7A1D-4EFF-987D-9D8F27E1959E}" dt="2022-06-28T18:05:45.552" v="223" actId="1035"/>
          <ac:spMkLst>
            <pc:docMk/>
            <pc:sldMk cId="2581973679" sldId="259"/>
            <ac:spMk id="8" creationId="{844ACC01-1AD2-D46F-0AFD-7BEA252376D9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9" creationId="{B028B8D8-4CF3-1E1D-716B-9EB13708188A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10" creationId="{8BB651D3-436A-E8E5-6366-DD2532DF79FE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11" creationId="{DA859DBF-7142-4FF0-00BA-9264794CA6C2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12" creationId="{1A6F53C1-23BE-A618-3D25-E8273D66A7D5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13" creationId="{AE79BD2C-3FEE-6D05-A17C-F4A1B712E0BE}"/>
          </ac:spMkLst>
        </pc:spChg>
        <pc:spChg chg="mod">
          <ac:chgData name="Renato Andrade" userId="77baad77-b1ae-402f-aa2f-aeee2f051275" providerId="ADAL" clId="{4E2CEBC5-7A1D-4EFF-987D-9D8F27E1959E}" dt="2022-06-28T18:05:19.969" v="196" actId="1035"/>
          <ac:spMkLst>
            <pc:docMk/>
            <pc:sldMk cId="2581973679" sldId="259"/>
            <ac:spMk id="14" creationId="{0EBE2531-9DFB-A70E-33D5-06AC36DF2BB3}"/>
          </ac:spMkLst>
        </pc:spChg>
        <pc:spChg chg="mod">
          <ac:chgData name="Renato Andrade" userId="77baad77-b1ae-402f-aa2f-aeee2f051275" providerId="ADAL" clId="{4E2CEBC5-7A1D-4EFF-987D-9D8F27E1959E}" dt="2022-06-28T18:09:56.373" v="295" actId="14100"/>
          <ac:spMkLst>
            <pc:docMk/>
            <pc:sldMk cId="2581973679" sldId="259"/>
            <ac:spMk id="15" creationId="{7DC1B125-3EC6-2330-B2E1-FE78C5642F18}"/>
          </ac:spMkLst>
        </pc:spChg>
        <pc:spChg chg="mod">
          <ac:chgData name="Renato Andrade" userId="77baad77-b1ae-402f-aa2f-aeee2f051275" providerId="ADAL" clId="{4E2CEBC5-7A1D-4EFF-987D-9D8F27E1959E}" dt="2022-06-28T18:05:45.552" v="223" actId="1035"/>
          <ac:spMkLst>
            <pc:docMk/>
            <pc:sldMk cId="2581973679" sldId="259"/>
            <ac:spMk id="16" creationId="{F2031424-14D6-BFDA-83C9-BF533AF55CAA}"/>
          </ac:spMkLst>
        </pc:spChg>
        <pc:spChg chg="mod">
          <ac:chgData name="Renato Andrade" userId="77baad77-b1ae-402f-aa2f-aeee2f051275" providerId="ADAL" clId="{4E2CEBC5-7A1D-4EFF-987D-9D8F27E1959E}" dt="2022-06-28T18:10:08.237" v="297" actId="1076"/>
          <ac:spMkLst>
            <pc:docMk/>
            <pc:sldMk cId="2581973679" sldId="259"/>
            <ac:spMk id="31" creationId="{A7F091F1-DFA3-93B5-D798-61935705810F}"/>
          </ac:spMkLst>
        </pc:spChg>
        <pc:spChg chg="add mod">
          <ac:chgData name="Renato Andrade" userId="77baad77-b1ae-402f-aa2f-aeee2f051275" providerId="ADAL" clId="{4E2CEBC5-7A1D-4EFF-987D-9D8F27E1959E}" dt="2022-06-28T18:08:26.893" v="275" actId="14100"/>
          <ac:spMkLst>
            <pc:docMk/>
            <pc:sldMk cId="2581973679" sldId="259"/>
            <ac:spMk id="34" creationId="{24E165BA-E5D7-026C-D629-6C30FEC5F15B}"/>
          </ac:spMkLst>
        </pc:spChg>
        <pc:spChg chg="mod">
          <ac:chgData name="Renato Andrade" userId="77baad77-b1ae-402f-aa2f-aeee2f051275" providerId="ADAL" clId="{4E2CEBC5-7A1D-4EFF-987D-9D8F27E1959E}" dt="2022-06-28T18:05:11.442" v="186" actId="1076"/>
          <ac:spMkLst>
            <pc:docMk/>
            <pc:sldMk cId="2581973679" sldId="259"/>
            <ac:spMk id="52" creationId="{F40D922A-41AC-19B2-7FD2-7E81EED4669A}"/>
          </ac:spMkLst>
        </pc:spChg>
        <pc:picChg chg="add mod">
          <ac:chgData name="Renato Andrade" userId="77baad77-b1ae-402f-aa2f-aeee2f051275" providerId="ADAL" clId="{4E2CEBC5-7A1D-4EFF-987D-9D8F27E1959E}" dt="2022-06-28T18:02:26.563" v="95"/>
          <ac:picMkLst>
            <pc:docMk/>
            <pc:sldMk cId="2581973679" sldId="259"/>
            <ac:picMk id="33" creationId="{9BE0CEF1-EF1D-67A5-85B5-FAB1EC773C6C}"/>
          </ac:picMkLst>
        </pc:picChg>
        <pc:cxnChg chg="mod">
          <ac:chgData name="Renato Andrade" userId="77baad77-b1ae-402f-aa2f-aeee2f051275" providerId="ADAL" clId="{4E2CEBC5-7A1D-4EFF-987D-9D8F27E1959E}" dt="2022-06-28T18:10:08.237" v="297" actId="1076"/>
          <ac:cxnSpMkLst>
            <pc:docMk/>
            <pc:sldMk cId="2581973679" sldId="259"/>
            <ac:cxnSpMk id="3" creationId="{81A8FA9A-D086-0164-DEAE-B30B465F9668}"/>
          </ac:cxnSpMkLst>
        </pc:cxnChg>
        <pc:cxnChg chg="mod">
          <ac:chgData name="Renato Andrade" userId="77baad77-b1ae-402f-aa2f-aeee2f051275" providerId="ADAL" clId="{4E2CEBC5-7A1D-4EFF-987D-9D8F27E1959E}" dt="2022-06-28T18:10:08.237" v="297" actId="1076"/>
          <ac:cxnSpMkLst>
            <pc:docMk/>
            <pc:sldMk cId="2581973679" sldId="259"/>
            <ac:cxnSpMk id="20" creationId="{313AFF62-13E7-4D2E-AF85-1CE5A94E127C}"/>
          </ac:cxnSpMkLst>
        </pc:cxnChg>
        <pc:cxnChg chg="mod">
          <ac:chgData name="Renato Andrade" userId="77baad77-b1ae-402f-aa2f-aeee2f051275" providerId="ADAL" clId="{4E2CEBC5-7A1D-4EFF-987D-9D8F27E1959E}" dt="2022-06-28T18:05:45.552" v="223" actId="1035"/>
          <ac:cxnSpMkLst>
            <pc:docMk/>
            <pc:sldMk cId="2581973679" sldId="259"/>
            <ac:cxnSpMk id="26" creationId="{69178FD5-806B-AEB4-118F-717C68369DE4}"/>
          </ac:cxnSpMkLst>
        </pc:cxnChg>
        <pc:cxnChg chg="add mod">
          <ac:chgData name="Renato Andrade" userId="77baad77-b1ae-402f-aa2f-aeee2f051275" providerId="ADAL" clId="{4E2CEBC5-7A1D-4EFF-987D-9D8F27E1959E}" dt="2022-06-28T18:10:17.387" v="299" actId="208"/>
          <ac:cxnSpMkLst>
            <pc:docMk/>
            <pc:sldMk cId="2581973679" sldId="259"/>
            <ac:cxnSpMk id="29" creationId="{47C4390D-317B-79A4-C243-05B9F3AFE6E4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30" creationId="{5C0E26AB-0C72-0604-322C-4F1C4827215D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32" creationId="{8CC62A37-ECFB-B88F-CB66-388CD6DE552A}"/>
          </ac:cxnSpMkLst>
        </pc:cxnChg>
        <pc:cxnChg chg="mod">
          <ac:chgData name="Renato Andrade" userId="77baad77-b1ae-402f-aa2f-aeee2f051275" providerId="ADAL" clId="{4E2CEBC5-7A1D-4EFF-987D-9D8F27E1959E}" dt="2022-06-28T18:05:45.552" v="223" actId="1035"/>
          <ac:cxnSpMkLst>
            <pc:docMk/>
            <pc:sldMk cId="2581973679" sldId="259"/>
            <ac:cxnSpMk id="48" creationId="{7564AD64-298E-3BBD-7256-75CC10EB7D0B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54" creationId="{207C104C-CE28-9DDA-9F31-E9C7C4C65686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56" creationId="{B69D5D50-FC86-B94D-612F-74A8DD7DDED4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70" creationId="{84E61E13-CC3D-5ED6-0C97-FC6350D0BE92}"/>
          </ac:cxnSpMkLst>
        </pc:cxnChg>
        <pc:cxnChg chg="mod">
          <ac:chgData name="Renato Andrade" userId="77baad77-b1ae-402f-aa2f-aeee2f051275" providerId="ADAL" clId="{4E2CEBC5-7A1D-4EFF-987D-9D8F27E1959E}" dt="2022-06-28T18:09:56.373" v="295" actId="14100"/>
          <ac:cxnSpMkLst>
            <pc:docMk/>
            <pc:sldMk cId="2581973679" sldId="259"/>
            <ac:cxnSpMk id="72" creationId="{52529825-80DF-050D-2F41-3B2DBBC94C9B}"/>
          </ac:cxnSpMkLst>
        </pc:cxnChg>
        <pc:cxnChg chg="mod">
          <ac:chgData name="Renato Andrade" userId="77baad77-b1ae-402f-aa2f-aeee2f051275" providerId="ADAL" clId="{4E2CEBC5-7A1D-4EFF-987D-9D8F27E1959E}" dt="2022-06-28T18:10:01.703" v="296" actId="14100"/>
          <ac:cxnSpMkLst>
            <pc:docMk/>
            <pc:sldMk cId="2581973679" sldId="259"/>
            <ac:cxnSpMk id="78" creationId="{04481E0D-14F5-524E-1269-7541C87C8C6A}"/>
          </ac:cxnSpMkLst>
        </pc:cxnChg>
        <pc:cxnChg chg="mod">
          <ac:chgData name="Renato Andrade" userId="77baad77-b1ae-402f-aa2f-aeee2f051275" providerId="ADAL" clId="{4E2CEBC5-7A1D-4EFF-987D-9D8F27E1959E}" dt="2022-06-28T18:09:56.373" v="295" actId="14100"/>
          <ac:cxnSpMkLst>
            <pc:docMk/>
            <pc:sldMk cId="2581973679" sldId="259"/>
            <ac:cxnSpMk id="80" creationId="{3437407C-DA79-E19E-47CD-C75331C79210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84" creationId="{DD4A5B3D-7241-29DA-FAD8-F70B7375C862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86" creationId="{DD3C8DAD-E3D9-5D52-0218-82F408CEBBF2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92" creationId="{286659CA-46FD-1588-C8DF-18F04412245F}"/>
          </ac:cxnSpMkLst>
        </pc:cxnChg>
        <pc:cxnChg chg="mod">
          <ac:chgData name="Renato Andrade" userId="77baad77-b1ae-402f-aa2f-aeee2f051275" providerId="ADAL" clId="{4E2CEBC5-7A1D-4EFF-987D-9D8F27E1959E}" dt="2022-06-28T18:05:19.969" v="196" actId="1035"/>
          <ac:cxnSpMkLst>
            <pc:docMk/>
            <pc:sldMk cId="2581973679" sldId="259"/>
            <ac:cxnSpMk id="94" creationId="{2B6D9C55-286E-F5FF-A575-EB95F284741D}"/>
          </ac:cxnSpMkLst>
        </pc:cxnChg>
      </pc:sldChg>
      <pc:sldChg chg="addSp modSp add mod">
        <pc:chgData name="Renato Andrade" userId="77baad77-b1ae-402f-aa2f-aeee2f051275" providerId="ADAL" clId="{4E2CEBC5-7A1D-4EFF-987D-9D8F27E1959E}" dt="2022-06-28T18:09:36.993" v="292" actId="208"/>
        <pc:sldMkLst>
          <pc:docMk/>
          <pc:sldMk cId="4282789218" sldId="260"/>
        </pc:sldMkLst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4" creationId="{8AD6C321-1E65-1D29-65B7-CBCC4BB56C3C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5" creationId="{DB7DB5E1-BB64-1641-CAD0-9B85A0D9E064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6" creationId="{AAAB7B3D-C4B5-D7CF-3D90-81184B3CAC60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7" creationId="{D0ED9169-6816-2941-E363-FEB098E1C12C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8" creationId="{EA7E86AE-F6E2-7387-BE89-EDA0E94F8B19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9" creationId="{021FCF89-309E-74D8-3B92-A9769A81A4FE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10" creationId="{E7DCEF63-A5FA-8E7B-EB01-0D75A83B98C2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11" creationId="{C335081D-CB21-FD00-5CFC-0FF4738782B4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12" creationId="{D2EBA1B1-60A9-9C72-2DB2-78FF5CC0251A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13" creationId="{8E1E94FF-A42D-2D94-A93A-054EE6DDF25B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14" creationId="{5B3D4E0C-BB30-0118-D3E6-1D28EC7565FA}"/>
          </ac:spMkLst>
        </pc:spChg>
        <pc:spChg chg="mod">
          <ac:chgData name="Renato Andrade" userId="77baad77-b1ae-402f-aa2f-aeee2f051275" providerId="ADAL" clId="{4E2CEBC5-7A1D-4EFF-987D-9D8F27E1959E}" dt="2022-06-28T18:09:11.883" v="287" actId="14100"/>
          <ac:spMkLst>
            <pc:docMk/>
            <pc:sldMk cId="4282789218" sldId="260"/>
            <ac:spMk id="16" creationId="{C806D5AB-DF80-6F24-798C-BBBAE6E029A3}"/>
          </ac:spMkLst>
        </pc:spChg>
        <pc:spChg chg="mod">
          <ac:chgData name="Renato Andrade" userId="77baad77-b1ae-402f-aa2f-aeee2f051275" providerId="ADAL" clId="{4E2CEBC5-7A1D-4EFF-987D-9D8F27E1959E}" dt="2022-06-28T18:09:28.512" v="290" actId="14100"/>
          <ac:spMkLst>
            <pc:docMk/>
            <pc:sldMk cId="4282789218" sldId="260"/>
            <ac:spMk id="29" creationId="{666CF62F-F355-174C-1599-989F8FAAC150}"/>
          </ac:spMkLst>
        </pc:spChg>
        <pc:spChg chg="add mod">
          <ac:chgData name="Renato Andrade" userId="77baad77-b1ae-402f-aa2f-aeee2f051275" providerId="ADAL" clId="{4E2CEBC5-7A1D-4EFF-987D-9D8F27E1959E}" dt="2022-06-28T18:08:33.233" v="278" actId="20577"/>
          <ac:spMkLst>
            <pc:docMk/>
            <pc:sldMk cId="4282789218" sldId="260"/>
            <ac:spMk id="39" creationId="{6E2753D2-9930-A1B1-8259-B26911AB85BA}"/>
          </ac:spMkLst>
        </pc:spChg>
        <pc:spChg chg="mod">
          <ac:chgData name="Renato Andrade" userId="77baad77-b1ae-402f-aa2f-aeee2f051275" providerId="ADAL" clId="{4E2CEBC5-7A1D-4EFF-987D-9D8F27E1959E}" dt="2022-06-28T18:04:54.110" v="181" actId="1076"/>
          <ac:spMkLst>
            <pc:docMk/>
            <pc:sldMk cId="4282789218" sldId="260"/>
            <ac:spMk id="59" creationId="{79DC440C-C21A-3CEE-1150-5D30B382B43E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83" creationId="{CDC793BF-FE48-409A-9318-BD18B57C3E11}"/>
          </ac:spMkLst>
        </pc:spChg>
        <pc:spChg chg="mod">
          <ac:chgData name="Renato Andrade" userId="77baad77-b1ae-402f-aa2f-aeee2f051275" providerId="ADAL" clId="{4E2CEBC5-7A1D-4EFF-987D-9D8F27E1959E}" dt="2022-06-28T18:03:11.538" v="127" actId="1036"/>
          <ac:spMkLst>
            <pc:docMk/>
            <pc:sldMk cId="4282789218" sldId="260"/>
            <ac:spMk id="93" creationId="{CCAEFB1E-F1EE-F082-9285-1F18F6F910FA}"/>
          </ac:spMkLst>
        </pc:spChg>
        <pc:picChg chg="add mod">
          <ac:chgData name="Renato Andrade" userId="77baad77-b1ae-402f-aa2f-aeee2f051275" providerId="ADAL" clId="{4E2CEBC5-7A1D-4EFF-987D-9D8F27E1959E}" dt="2022-06-28T18:02:28.273" v="96"/>
          <ac:picMkLst>
            <pc:docMk/>
            <pc:sldMk cId="4282789218" sldId="260"/>
            <ac:picMk id="37" creationId="{C40451F4-A7A5-BB94-DBFF-D779B6EC05CD}"/>
          </ac:picMkLst>
        </pc:picChg>
        <pc:cxnChg chg="add mod">
          <ac:chgData name="Renato Andrade" userId="77baad77-b1ae-402f-aa2f-aeee2f051275" providerId="ADAL" clId="{4E2CEBC5-7A1D-4EFF-987D-9D8F27E1959E}" dt="2022-06-28T18:09:21.813" v="289" actId="208"/>
          <ac:cxnSpMkLst>
            <pc:docMk/>
            <pc:sldMk cId="4282789218" sldId="260"/>
            <ac:cxnSpMk id="21" creationId="{48855DF5-1538-7DAF-0339-7B5FA3D382A7}"/>
          </ac:cxnSpMkLst>
        </pc:cxnChg>
        <pc:cxnChg chg="add mod">
          <ac:chgData name="Renato Andrade" userId="77baad77-b1ae-402f-aa2f-aeee2f051275" providerId="ADAL" clId="{4E2CEBC5-7A1D-4EFF-987D-9D8F27E1959E}" dt="2022-06-28T18:09:36.993" v="292" actId="208"/>
          <ac:cxnSpMkLst>
            <pc:docMk/>
            <pc:sldMk cId="4282789218" sldId="260"/>
            <ac:cxnSpMk id="24" creationId="{A73BE79D-2E3D-9F4F-5BB1-C177FFE758E3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26" creationId="{95DB922D-F37F-A7AE-9356-B00487C329F8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28" creationId="{B92B7A3E-1716-09B1-0074-C080953FFAB3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30" creationId="{F4D1BCDB-53C9-B179-A21E-7902C6673B9C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32" creationId="{7B364BAC-DDC9-09D2-9EC0-B2E6DEB7A8A8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34" creationId="{BD862D21-A909-B985-E505-4F645B583943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36" creationId="{7F2EE2CC-817B-9C06-EF2A-57E7CDA5FD3C}"/>
          </ac:cxnSpMkLst>
        </pc:cxnChg>
        <pc:cxnChg chg="mod">
          <ac:chgData name="Renato Andrade" userId="77baad77-b1ae-402f-aa2f-aeee2f051275" providerId="ADAL" clId="{4E2CEBC5-7A1D-4EFF-987D-9D8F27E1959E}" dt="2022-06-28T18:09:11.883" v="287" actId="14100"/>
          <ac:cxnSpMkLst>
            <pc:docMk/>
            <pc:sldMk cId="4282789218" sldId="260"/>
            <ac:cxnSpMk id="38" creationId="{D410E207-3DCA-47D8-0AA3-46B6881A1E2C}"/>
          </ac:cxnSpMkLst>
        </pc:cxnChg>
        <pc:cxnChg chg="mod">
          <ac:chgData name="Renato Andrade" userId="77baad77-b1ae-402f-aa2f-aeee2f051275" providerId="ADAL" clId="{4E2CEBC5-7A1D-4EFF-987D-9D8F27E1959E}" dt="2022-06-28T18:09:11.883" v="287" actId="14100"/>
          <ac:cxnSpMkLst>
            <pc:docMk/>
            <pc:sldMk cId="4282789218" sldId="260"/>
            <ac:cxnSpMk id="40" creationId="{E027081E-930B-FCA2-4481-A1C5B5D8ADD9}"/>
          </ac:cxnSpMkLst>
        </pc:cxnChg>
        <pc:cxnChg chg="mod">
          <ac:chgData name="Renato Andrade" userId="77baad77-b1ae-402f-aa2f-aeee2f051275" providerId="ADAL" clId="{4E2CEBC5-7A1D-4EFF-987D-9D8F27E1959E}" dt="2022-06-28T18:09:11.883" v="287" actId="14100"/>
          <ac:cxnSpMkLst>
            <pc:docMk/>
            <pc:sldMk cId="4282789218" sldId="260"/>
            <ac:cxnSpMk id="42" creationId="{004637B2-6497-E2D0-3A3E-61D36B158E1E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51" creationId="{74A87498-DB1F-E5A9-F88A-ACB7323EF152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53" creationId="{DC9D4112-1DDB-81BF-588C-80BB913E1039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56" creationId="{5E81F96F-9DD8-B283-C3CE-A7E3CEE0BF18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58" creationId="{38285330-B60E-52E4-162A-DDBD9E5E6A4F}"/>
          </ac:cxnSpMkLst>
        </pc:cxnChg>
        <pc:cxnChg chg="mod">
          <ac:chgData name="Renato Andrade" userId="77baad77-b1ae-402f-aa2f-aeee2f051275" providerId="ADAL" clId="{4E2CEBC5-7A1D-4EFF-987D-9D8F27E1959E}" dt="2022-06-28T18:09:28.512" v="290" actId="14100"/>
          <ac:cxnSpMkLst>
            <pc:docMk/>
            <pc:sldMk cId="4282789218" sldId="260"/>
            <ac:cxnSpMk id="61" creationId="{3D501BD5-F02E-722C-CA52-476E369629FF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85" creationId="{45771309-5584-B8FD-FF79-0FCBE8B8958A}"/>
          </ac:cxnSpMkLst>
        </pc:cxnChg>
        <pc:cxnChg chg="mod">
          <ac:chgData name="Renato Andrade" userId="77baad77-b1ae-402f-aa2f-aeee2f051275" providerId="ADAL" clId="{4E2CEBC5-7A1D-4EFF-987D-9D8F27E1959E}" dt="2022-06-28T18:09:11.883" v="287" actId="14100"/>
          <ac:cxnSpMkLst>
            <pc:docMk/>
            <pc:sldMk cId="4282789218" sldId="260"/>
            <ac:cxnSpMk id="88" creationId="{022EB15F-9FBA-EFD5-D1C0-670567DC5A77}"/>
          </ac:cxnSpMkLst>
        </pc:cxnChg>
        <pc:cxnChg chg="mod">
          <ac:chgData name="Renato Andrade" userId="77baad77-b1ae-402f-aa2f-aeee2f051275" providerId="ADAL" clId="{4E2CEBC5-7A1D-4EFF-987D-9D8F27E1959E}" dt="2022-06-28T18:09:11.883" v="287" actId="14100"/>
          <ac:cxnSpMkLst>
            <pc:docMk/>
            <pc:sldMk cId="4282789218" sldId="260"/>
            <ac:cxnSpMk id="92" creationId="{EC781EF0-8713-809D-A8D0-896A96DDDCF2}"/>
          </ac:cxnSpMkLst>
        </pc:cxnChg>
        <pc:cxnChg chg="mod">
          <ac:chgData name="Renato Andrade" userId="77baad77-b1ae-402f-aa2f-aeee2f051275" providerId="ADAL" clId="{4E2CEBC5-7A1D-4EFF-987D-9D8F27E1959E}" dt="2022-06-28T18:03:11.538" v="127" actId="1036"/>
          <ac:cxnSpMkLst>
            <pc:docMk/>
            <pc:sldMk cId="4282789218" sldId="260"/>
            <ac:cxnSpMk id="95" creationId="{8B68C613-9318-D259-D64C-02C0730AF857}"/>
          </ac:cxnSpMkLst>
        </pc:cxnChg>
        <pc:cxnChg chg="mod">
          <ac:chgData name="Renato Andrade" userId="77baad77-b1ae-402f-aa2f-aeee2f051275" providerId="ADAL" clId="{4E2CEBC5-7A1D-4EFF-987D-9D8F27E1959E}" dt="2022-06-28T18:09:11.883" v="287" actId="14100"/>
          <ac:cxnSpMkLst>
            <pc:docMk/>
            <pc:sldMk cId="4282789218" sldId="260"/>
            <ac:cxnSpMk id="98" creationId="{5AE3EC1E-344E-C84D-9D65-5AABD7052913}"/>
          </ac:cxnSpMkLst>
        </pc:cxnChg>
      </pc:sldChg>
      <pc:sldChg chg="addSp modSp add del mod">
        <pc:chgData name="Renato Andrade" userId="77baad77-b1ae-402f-aa2f-aeee2f051275" providerId="ADAL" clId="{4E2CEBC5-7A1D-4EFF-987D-9D8F27E1959E}" dt="2022-07-05T20:05:13.908" v="2365" actId="47"/>
        <pc:sldMkLst>
          <pc:docMk/>
          <pc:sldMk cId="886152480" sldId="261"/>
        </pc:sldMkLst>
        <pc:spChg chg="add mod">
          <ac:chgData name="Renato Andrade" userId="77baad77-b1ae-402f-aa2f-aeee2f051275" providerId="ADAL" clId="{4E2CEBC5-7A1D-4EFF-987D-9D8F27E1959E}" dt="2022-06-28T18:08:40.193" v="281" actId="20577"/>
          <ac:spMkLst>
            <pc:docMk/>
            <pc:sldMk cId="886152480" sldId="261"/>
            <ac:spMk id="23" creationId="{EBC0517B-CCCB-8B78-4DC6-8A948735B13F}"/>
          </ac:spMkLst>
        </pc:spChg>
        <pc:spChg chg="mod">
          <ac:chgData name="Renato Andrade" userId="77baad77-b1ae-402f-aa2f-aeee2f051275" providerId="ADAL" clId="{4E2CEBC5-7A1D-4EFF-987D-9D8F27E1959E}" dt="2022-06-28T18:04:43.552" v="177" actId="1076"/>
          <ac:spMkLst>
            <pc:docMk/>
            <pc:sldMk cId="886152480" sldId="261"/>
            <ac:spMk id="53" creationId="{E16D0C33-40A7-5F57-2751-58B3432C73C8}"/>
          </ac:spMkLst>
        </pc:spChg>
        <pc:picChg chg="add mod">
          <ac:chgData name="Renato Andrade" userId="77baad77-b1ae-402f-aa2f-aeee2f051275" providerId="ADAL" clId="{4E2CEBC5-7A1D-4EFF-987D-9D8F27E1959E}" dt="2022-06-28T18:02:29.593" v="97"/>
          <ac:picMkLst>
            <pc:docMk/>
            <pc:sldMk cId="886152480" sldId="261"/>
            <ac:picMk id="22" creationId="{C0EE3726-1E96-A532-2667-01C19719C89A}"/>
          </ac:picMkLst>
        </pc:picChg>
        <pc:cxnChg chg="add mod">
          <ac:chgData name="Renato Andrade" userId="77baad77-b1ae-402f-aa2f-aeee2f051275" providerId="ADAL" clId="{4E2CEBC5-7A1D-4EFF-987D-9D8F27E1959E}" dt="2022-06-28T18:09:04.265" v="286" actId="208"/>
          <ac:cxnSpMkLst>
            <pc:docMk/>
            <pc:sldMk cId="886152480" sldId="261"/>
            <ac:cxnSpMk id="3" creationId="{2996E111-533E-8735-5B69-BF7901A17168}"/>
          </ac:cxnSpMkLst>
        </pc:cxnChg>
        <pc:cxnChg chg="add mod">
          <ac:chgData name="Renato Andrade" userId="77baad77-b1ae-402f-aa2f-aeee2f051275" providerId="ADAL" clId="{4E2CEBC5-7A1D-4EFF-987D-9D8F27E1959E}" dt="2022-06-28T18:11:05.923" v="301" actId="208"/>
          <ac:cxnSpMkLst>
            <pc:docMk/>
            <pc:sldMk cId="886152480" sldId="261"/>
            <ac:cxnSpMk id="5" creationId="{CE9289C4-A763-A66B-C231-7AF2D6D9DC06}"/>
          </ac:cxnSpMkLst>
        </pc:cxnChg>
      </pc:sldChg>
      <pc:sldChg chg="addSp modSp add del mod">
        <pc:chgData name="Renato Andrade" userId="77baad77-b1ae-402f-aa2f-aeee2f051275" providerId="ADAL" clId="{4E2CEBC5-7A1D-4EFF-987D-9D8F27E1959E}" dt="2022-07-05T20:05:12.849" v="2364" actId="47"/>
        <pc:sldMkLst>
          <pc:docMk/>
          <pc:sldMk cId="2841698540" sldId="262"/>
        </pc:sldMkLst>
        <pc:spChg chg="mod">
          <ac:chgData name="Renato Andrade" userId="77baad77-b1ae-402f-aa2f-aeee2f051275" providerId="ADAL" clId="{4E2CEBC5-7A1D-4EFF-987D-9D8F27E1959E}" dt="2022-06-28T18:12:43.053" v="304" actId="1076"/>
          <ac:spMkLst>
            <pc:docMk/>
            <pc:sldMk cId="2841698540" sldId="262"/>
            <ac:spMk id="12" creationId="{9C239C78-041D-DAC4-4E1B-838967EA081C}"/>
          </ac:spMkLst>
        </pc:spChg>
        <pc:spChg chg="add mod">
          <ac:chgData name="Renato Andrade" userId="77baad77-b1ae-402f-aa2f-aeee2f051275" providerId="ADAL" clId="{4E2CEBC5-7A1D-4EFF-987D-9D8F27E1959E}" dt="2022-06-28T18:08:47.173" v="284" actId="20577"/>
          <ac:spMkLst>
            <pc:docMk/>
            <pc:sldMk cId="2841698540" sldId="262"/>
            <ac:spMk id="23" creationId="{74FF7C84-A8E9-166B-7DE4-5B0D93A4BD29}"/>
          </ac:spMkLst>
        </pc:spChg>
        <pc:spChg chg="mod">
          <ac:chgData name="Renato Andrade" userId="77baad77-b1ae-402f-aa2f-aeee2f051275" providerId="ADAL" clId="{4E2CEBC5-7A1D-4EFF-987D-9D8F27E1959E}" dt="2022-06-28T18:04:33.064" v="173" actId="1076"/>
          <ac:spMkLst>
            <pc:docMk/>
            <pc:sldMk cId="2841698540" sldId="262"/>
            <ac:spMk id="36" creationId="{75C2AE56-9602-E714-C84B-0C151C8063D2}"/>
          </ac:spMkLst>
        </pc:spChg>
        <pc:picChg chg="add mod">
          <ac:chgData name="Renato Andrade" userId="77baad77-b1ae-402f-aa2f-aeee2f051275" providerId="ADAL" clId="{4E2CEBC5-7A1D-4EFF-987D-9D8F27E1959E}" dt="2022-06-28T18:02:30.853" v="98"/>
          <ac:picMkLst>
            <pc:docMk/>
            <pc:sldMk cId="2841698540" sldId="262"/>
            <ac:picMk id="21" creationId="{C53FCD1D-B08F-997F-A749-22547A32C030}"/>
          </ac:picMkLst>
        </pc:picChg>
        <pc:cxnChg chg="add mod">
          <ac:chgData name="Renato Andrade" userId="77baad77-b1ae-402f-aa2f-aeee2f051275" providerId="ADAL" clId="{4E2CEBC5-7A1D-4EFF-987D-9D8F27E1959E}" dt="2022-06-28T18:11:22.963" v="303" actId="208"/>
          <ac:cxnSpMkLst>
            <pc:docMk/>
            <pc:sldMk cId="2841698540" sldId="262"/>
            <ac:cxnSpMk id="3" creationId="{6C8218CE-0395-C119-F8F7-808C158C874B}"/>
          </ac:cxnSpMkLst>
        </pc:cxnChg>
        <pc:cxnChg chg="add mod">
          <ac:chgData name="Renato Andrade" userId="77baad77-b1ae-402f-aa2f-aeee2f051275" providerId="ADAL" clId="{4E2CEBC5-7A1D-4EFF-987D-9D8F27E1959E}" dt="2022-06-28T18:12:51.308" v="306" actId="208"/>
          <ac:cxnSpMkLst>
            <pc:docMk/>
            <pc:sldMk cId="2841698540" sldId="262"/>
            <ac:cxnSpMk id="16" creationId="{CECED692-E267-C12B-A1A1-E67B8E623C2F}"/>
          </ac:cxnSpMkLst>
        </pc:cxnChg>
        <pc:cxnChg chg="mod">
          <ac:chgData name="Renato Andrade" userId="77baad77-b1ae-402f-aa2f-aeee2f051275" providerId="ADAL" clId="{4E2CEBC5-7A1D-4EFF-987D-9D8F27E1959E}" dt="2022-06-28T18:12:43.053" v="304" actId="1076"/>
          <ac:cxnSpMkLst>
            <pc:docMk/>
            <pc:sldMk cId="2841698540" sldId="262"/>
            <ac:cxnSpMk id="31" creationId="{59C0C58C-14D9-3395-0908-51AB4B004F12}"/>
          </ac:cxnSpMkLst>
        </pc:cxnChg>
      </pc:sldChg>
      <pc:sldChg chg="del">
        <pc:chgData name="Renato Andrade" userId="77baad77-b1ae-402f-aa2f-aeee2f051275" providerId="ADAL" clId="{4E2CEBC5-7A1D-4EFF-987D-9D8F27E1959E}" dt="2022-07-05T20:05:11.841" v="2363" actId="47"/>
        <pc:sldMkLst>
          <pc:docMk/>
          <pc:sldMk cId="2615422067" sldId="263"/>
        </pc:sldMkLst>
      </pc:sldChg>
      <pc:sldChg chg="del">
        <pc:chgData name="Renato Andrade" userId="77baad77-b1ae-402f-aa2f-aeee2f051275" providerId="ADAL" clId="{4E2CEBC5-7A1D-4EFF-987D-9D8F27E1959E}" dt="2022-07-05T20:05:10.557" v="2362" actId="47"/>
        <pc:sldMkLst>
          <pc:docMk/>
          <pc:sldMk cId="3157044092" sldId="264"/>
        </pc:sldMkLst>
      </pc:sldChg>
      <pc:sldChg chg="del">
        <pc:chgData name="Renato Andrade" userId="77baad77-b1ae-402f-aa2f-aeee2f051275" providerId="ADAL" clId="{4E2CEBC5-7A1D-4EFF-987D-9D8F27E1959E}" dt="2022-07-05T20:05:09.242" v="2361" actId="47"/>
        <pc:sldMkLst>
          <pc:docMk/>
          <pc:sldMk cId="751268257" sldId="265"/>
        </pc:sldMkLst>
      </pc:sldChg>
      <pc:sldChg chg="addSp delSp modSp new mod ord">
        <pc:chgData name="Renato Andrade" userId="77baad77-b1ae-402f-aa2f-aeee2f051275" providerId="ADAL" clId="{4E2CEBC5-7A1D-4EFF-987D-9D8F27E1959E}" dt="2022-07-05T20:11:12.580" v="2844" actId="1076"/>
        <pc:sldMkLst>
          <pc:docMk/>
          <pc:sldMk cId="3011853121" sldId="266"/>
        </pc:sldMkLst>
        <pc:spChg chg="del">
          <ac:chgData name="Renato Andrade" userId="77baad77-b1ae-402f-aa2f-aeee2f051275" providerId="ADAL" clId="{4E2CEBC5-7A1D-4EFF-987D-9D8F27E1959E}" dt="2022-07-05T18:32:18.349" v="382" actId="478"/>
          <ac:spMkLst>
            <pc:docMk/>
            <pc:sldMk cId="3011853121" sldId="266"/>
            <ac:spMk id="2" creationId="{09C1F96D-28B5-A660-9C64-65A8FA9A8F90}"/>
          </ac:spMkLst>
        </pc:spChg>
        <pc:spChg chg="del">
          <ac:chgData name="Renato Andrade" userId="77baad77-b1ae-402f-aa2f-aeee2f051275" providerId="ADAL" clId="{4E2CEBC5-7A1D-4EFF-987D-9D8F27E1959E}" dt="2022-07-05T18:32:17.388" v="381" actId="478"/>
          <ac:spMkLst>
            <pc:docMk/>
            <pc:sldMk cId="3011853121" sldId="266"/>
            <ac:spMk id="3" creationId="{AEAB9030-BB88-9736-46EE-53FD44468E37}"/>
          </ac:spMkLst>
        </pc:spChg>
        <pc:spChg chg="add mod">
          <ac:chgData name="Renato Andrade" userId="77baad77-b1ae-402f-aa2f-aeee2f051275" providerId="ADAL" clId="{4E2CEBC5-7A1D-4EFF-987D-9D8F27E1959E}" dt="2022-07-05T20:06:03.812" v="2382" actId="20577"/>
          <ac:spMkLst>
            <pc:docMk/>
            <pc:sldMk cId="3011853121" sldId="266"/>
            <ac:spMk id="5" creationId="{46F4136A-CEF0-55FF-A184-EDF6509D10BE}"/>
          </ac:spMkLst>
        </pc:spChg>
        <pc:spChg chg="add mod">
          <ac:chgData name="Renato Andrade" userId="77baad77-b1ae-402f-aa2f-aeee2f051275" providerId="ADAL" clId="{4E2CEBC5-7A1D-4EFF-987D-9D8F27E1959E}" dt="2022-07-05T19:31:58.982" v="2271" actId="207"/>
          <ac:spMkLst>
            <pc:docMk/>
            <pc:sldMk cId="3011853121" sldId="266"/>
            <ac:spMk id="6" creationId="{3F893A0F-4024-B4F2-A987-C2B9CED61831}"/>
          </ac:spMkLst>
        </pc:spChg>
        <pc:spChg chg="add mod">
          <ac:chgData name="Renato Andrade" userId="77baad77-b1ae-402f-aa2f-aeee2f051275" providerId="ADAL" clId="{4E2CEBC5-7A1D-4EFF-987D-9D8F27E1959E}" dt="2022-07-05T20:11:12.580" v="2844" actId="1076"/>
          <ac:spMkLst>
            <pc:docMk/>
            <pc:sldMk cId="3011853121" sldId="266"/>
            <ac:spMk id="10" creationId="{CBD9C735-947B-7824-DACF-2085DC4F74A4}"/>
          </ac:spMkLst>
        </pc:spChg>
        <pc:graphicFrameChg chg="add del">
          <ac:chgData name="Renato Andrade" userId="77baad77-b1ae-402f-aa2f-aeee2f051275" providerId="ADAL" clId="{4E2CEBC5-7A1D-4EFF-987D-9D8F27E1959E}" dt="2022-07-05T18:46:02.364" v="1107" actId="3680"/>
          <ac:graphicFrameMkLst>
            <pc:docMk/>
            <pc:sldMk cId="3011853121" sldId="266"/>
            <ac:graphicFrameMk id="7" creationId="{6084FE3D-9807-B31F-2D0A-280722BD0779}"/>
          </ac:graphicFrameMkLst>
        </pc:graphicFrameChg>
        <pc:graphicFrameChg chg="add mod modGraphic">
          <ac:chgData name="Renato Andrade" userId="77baad77-b1ae-402f-aa2f-aeee2f051275" providerId="ADAL" clId="{4E2CEBC5-7A1D-4EFF-987D-9D8F27E1959E}" dt="2022-07-05T20:11:09.844" v="2843" actId="1076"/>
          <ac:graphicFrameMkLst>
            <pc:docMk/>
            <pc:sldMk cId="3011853121" sldId="266"/>
            <ac:graphicFrameMk id="8" creationId="{485C8265-0590-FAA9-6483-4D9E6E5F82C8}"/>
          </ac:graphicFrameMkLst>
        </pc:graphicFrameChg>
        <pc:graphicFrameChg chg="add del mod">
          <ac:chgData name="Renato Andrade" userId="77baad77-b1ae-402f-aa2f-aeee2f051275" providerId="ADAL" clId="{4E2CEBC5-7A1D-4EFF-987D-9D8F27E1959E}" dt="2022-07-05T18:59:55.996" v="1382" actId="478"/>
          <ac:graphicFrameMkLst>
            <pc:docMk/>
            <pc:sldMk cId="3011853121" sldId="266"/>
            <ac:graphicFrameMk id="9" creationId="{4D075144-3FAC-FE78-CE97-66E322AD21CE}"/>
          </ac:graphicFrameMkLst>
        </pc:graphicFrameChg>
        <pc:picChg chg="add mod">
          <ac:chgData name="Renato Andrade" userId="77baad77-b1ae-402f-aa2f-aeee2f051275" providerId="ADAL" clId="{4E2CEBC5-7A1D-4EFF-987D-9D8F27E1959E}" dt="2022-07-05T18:32:14.469" v="380"/>
          <ac:picMkLst>
            <pc:docMk/>
            <pc:sldMk cId="3011853121" sldId="266"/>
            <ac:picMk id="4" creationId="{79B442B0-C803-C346-9E77-BA7F58D97C1B}"/>
          </ac:picMkLst>
        </pc:picChg>
      </pc:sldChg>
      <pc:sldChg chg="addSp modSp add del mod">
        <pc:chgData name="Renato Andrade" userId="77baad77-b1ae-402f-aa2f-aeee2f051275" providerId="ADAL" clId="{4E2CEBC5-7A1D-4EFF-987D-9D8F27E1959E}" dt="2022-07-05T20:04:46.776" v="2355" actId="2696"/>
        <pc:sldMkLst>
          <pc:docMk/>
          <pc:sldMk cId="1169129708" sldId="267"/>
        </pc:sldMkLst>
        <pc:spChg chg="add mod">
          <ac:chgData name="Renato Andrade" userId="77baad77-b1ae-402f-aa2f-aeee2f051275" providerId="ADAL" clId="{4E2CEBC5-7A1D-4EFF-987D-9D8F27E1959E}" dt="2022-07-05T18:33:10.364" v="439" actId="20577"/>
          <ac:spMkLst>
            <pc:docMk/>
            <pc:sldMk cId="1169129708" sldId="267"/>
            <ac:spMk id="3" creationId="{CA88724A-673D-20BA-5554-59E5ECA4CB0B}"/>
          </ac:spMkLst>
        </pc:spChg>
        <pc:picChg chg="add mod">
          <ac:chgData name="Renato Andrade" userId="77baad77-b1ae-402f-aa2f-aeee2f051275" providerId="ADAL" clId="{4E2CEBC5-7A1D-4EFF-987D-9D8F27E1959E}" dt="2022-07-05T19:37:42.959" v="2319" actId="208"/>
          <ac:picMkLst>
            <pc:docMk/>
            <pc:sldMk cId="1169129708" sldId="267"/>
            <ac:picMk id="5" creationId="{E7194E6B-7D18-FFD2-5A34-FD4F314D0ECF}"/>
          </ac:picMkLst>
        </pc:picChg>
      </pc:sldChg>
      <pc:sldChg chg="add ord">
        <pc:chgData name="Renato Andrade" userId="77baad77-b1ae-402f-aa2f-aeee2f051275" providerId="ADAL" clId="{4E2CEBC5-7A1D-4EFF-987D-9D8F27E1959E}" dt="2022-07-05T20:04:57.765" v="2358"/>
        <pc:sldMkLst>
          <pc:docMk/>
          <pc:sldMk cId="3219735396" sldId="267"/>
        </pc:sldMkLst>
      </pc:sldChg>
      <pc:sldChg chg="addSp modSp add mod ord">
        <pc:chgData name="Renato Andrade" userId="77baad77-b1ae-402f-aa2f-aeee2f051275" providerId="ADAL" clId="{4E2CEBC5-7A1D-4EFF-987D-9D8F27E1959E}" dt="2022-07-05T20:04:21.569" v="2354" actId="122"/>
        <pc:sldMkLst>
          <pc:docMk/>
          <pc:sldMk cId="3696058526" sldId="268"/>
        </pc:sldMkLst>
        <pc:spChg chg="add mod">
          <ac:chgData name="Renato Andrade" userId="77baad77-b1ae-402f-aa2f-aeee2f051275" providerId="ADAL" clId="{4E2CEBC5-7A1D-4EFF-987D-9D8F27E1959E}" dt="2022-07-05T20:04:21.569" v="2354" actId="122"/>
          <ac:spMkLst>
            <pc:docMk/>
            <pc:sldMk cId="3696058526" sldId="268"/>
            <ac:spMk id="3" creationId="{F323C3B6-A0B4-CDCA-6392-4BD43078F7F3}"/>
          </ac:spMkLst>
        </pc:spChg>
        <pc:picChg chg="add mod">
          <ac:chgData name="Renato Andrade" userId="77baad77-b1ae-402f-aa2f-aeee2f051275" providerId="ADAL" clId="{4E2CEBC5-7A1D-4EFF-987D-9D8F27E1959E}" dt="2022-07-05T20:04:17.432" v="2353" actId="1076"/>
          <ac:picMkLst>
            <pc:docMk/>
            <pc:sldMk cId="3696058526" sldId="268"/>
            <ac:picMk id="5" creationId="{834FA242-E37B-262B-5B1A-EF1A3DC0281F}"/>
          </ac:picMkLst>
        </pc:picChg>
      </pc:sldChg>
      <pc:sldChg chg="add ord">
        <pc:chgData name="Renato Andrade" userId="77baad77-b1ae-402f-aa2f-aeee2f051275" providerId="ADAL" clId="{4E2CEBC5-7A1D-4EFF-987D-9D8F27E1959E}" dt="2022-07-05T20:05:06.754" v="2360"/>
        <pc:sldMkLst>
          <pc:docMk/>
          <pc:sldMk cId="560620979" sldId="269"/>
        </pc:sldMkLst>
      </pc:sldChg>
      <pc:sldChg chg="addSp modSp add del mod">
        <pc:chgData name="Renato Andrade" userId="77baad77-b1ae-402f-aa2f-aeee2f051275" providerId="ADAL" clId="{4E2CEBC5-7A1D-4EFF-987D-9D8F27E1959E}" dt="2022-07-05T20:04:46.776" v="2355" actId="2696"/>
        <pc:sldMkLst>
          <pc:docMk/>
          <pc:sldMk cId="3495147940" sldId="269"/>
        </pc:sldMkLst>
        <pc:picChg chg="add mod">
          <ac:chgData name="Renato Andrade" userId="77baad77-b1ae-402f-aa2f-aeee2f051275" providerId="ADAL" clId="{4E2CEBC5-7A1D-4EFF-987D-9D8F27E1959E}" dt="2022-07-05T19:36:44.392" v="2315" actId="208"/>
          <ac:picMkLst>
            <pc:docMk/>
            <pc:sldMk cId="3495147940" sldId="269"/>
            <ac:picMk id="3" creationId="{C4AB898E-A294-CCC8-F238-B2EE6744EEB3}"/>
          </ac:picMkLst>
        </pc:picChg>
      </pc:sldChg>
      <pc:sldChg chg="addSp modSp add mod">
        <pc:chgData name="Renato Andrade" userId="77baad77-b1ae-402f-aa2f-aeee2f051275" providerId="ADAL" clId="{4E2CEBC5-7A1D-4EFF-987D-9D8F27E1959E}" dt="2022-07-05T19:47:09.540" v="2349" actId="14100"/>
        <pc:sldMkLst>
          <pc:docMk/>
          <pc:sldMk cId="130374392" sldId="270"/>
        </pc:sldMkLst>
        <pc:picChg chg="add mod">
          <ac:chgData name="Renato Andrade" userId="77baad77-b1ae-402f-aa2f-aeee2f051275" providerId="ADAL" clId="{4E2CEBC5-7A1D-4EFF-987D-9D8F27E1959E}" dt="2022-07-05T19:46:41.078" v="2342" actId="14100"/>
          <ac:picMkLst>
            <pc:docMk/>
            <pc:sldMk cId="130374392" sldId="270"/>
            <ac:picMk id="3" creationId="{322CB734-191B-DD85-78C3-85955250AB41}"/>
          </ac:picMkLst>
        </pc:picChg>
        <pc:picChg chg="add mod">
          <ac:chgData name="Renato Andrade" userId="77baad77-b1ae-402f-aa2f-aeee2f051275" providerId="ADAL" clId="{4E2CEBC5-7A1D-4EFF-987D-9D8F27E1959E}" dt="2022-07-05T19:47:05.992" v="2348" actId="1076"/>
          <ac:picMkLst>
            <pc:docMk/>
            <pc:sldMk cId="130374392" sldId="270"/>
            <ac:picMk id="7" creationId="{9B68EF71-AAA6-161D-8CFD-E48B63234C4E}"/>
          </ac:picMkLst>
        </pc:picChg>
        <pc:picChg chg="add mod">
          <ac:chgData name="Renato Andrade" userId="77baad77-b1ae-402f-aa2f-aeee2f051275" providerId="ADAL" clId="{4E2CEBC5-7A1D-4EFF-987D-9D8F27E1959E}" dt="2022-07-05T19:47:09.540" v="2349" actId="14100"/>
          <ac:picMkLst>
            <pc:docMk/>
            <pc:sldMk cId="130374392" sldId="270"/>
            <ac:picMk id="9" creationId="{14DFE7DC-2A11-2508-240C-96571C0276F3}"/>
          </ac:picMkLst>
        </pc:picChg>
      </pc:sldChg>
      <pc:sldChg chg="addSp modSp add mod">
        <pc:chgData name="Renato Andrade" userId="77baad77-b1ae-402f-aa2f-aeee2f051275" providerId="ADAL" clId="{4E2CEBC5-7A1D-4EFF-987D-9D8F27E1959E}" dt="2022-07-05T19:42:47.833" v="2328" actId="14100"/>
        <pc:sldMkLst>
          <pc:docMk/>
          <pc:sldMk cId="2168787145" sldId="271"/>
        </pc:sldMkLst>
        <pc:spChg chg="mod">
          <ac:chgData name="Renato Andrade" userId="77baad77-b1ae-402f-aa2f-aeee2f051275" providerId="ADAL" clId="{4E2CEBC5-7A1D-4EFF-987D-9D8F27E1959E}" dt="2022-07-05T19:26:26.381" v="2079" actId="6549"/>
          <ac:spMkLst>
            <pc:docMk/>
            <pc:sldMk cId="2168787145" sldId="271"/>
            <ac:spMk id="3" creationId="{F323C3B6-A0B4-CDCA-6392-4BD43078F7F3}"/>
          </ac:spMkLst>
        </pc:spChg>
        <pc:picChg chg="add mod">
          <ac:chgData name="Renato Andrade" userId="77baad77-b1ae-402f-aa2f-aeee2f051275" providerId="ADAL" clId="{4E2CEBC5-7A1D-4EFF-987D-9D8F27E1959E}" dt="2022-07-05T19:42:47.833" v="2328" actId="14100"/>
          <ac:picMkLst>
            <pc:docMk/>
            <pc:sldMk cId="2168787145" sldId="271"/>
            <ac:picMk id="5" creationId="{EF9467B1-0075-1C5A-4BBA-BC955A8B651C}"/>
          </ac:picMkLst>
        </pc:picChg>
        <pc:picChg chg="add mod">
          <ac:chgData name="Renato Andrade" userId="77baad77-b1ae-402f-aa2f-aeee2f051275" providerId="ADAL" clId="{4E2CEBC5-7A1D-4EFF-987D-9D8F27E1959E}" dt="2022-07-05T19:42:37.877" v="2326" actId="1076"/>
          <ac:picMkLst>
            <pc:docMk/>
            <pc:sldMk cId="2168787145" sldId="271"/>
            <ac:picMk id="7" creationId="{791E3AF9-DC92-0F79-1DA6-9553D0FD6F69}"/>
          </ac:picMkLst>
        </pc:picChg>
      </pc:sldChg>
      <pc:sldChg chg="delSp modSp add mod">
        <pc:chgData name="Renato Andrade" userId="77baad77-b1ae-402f-aa2f-aeee2f051275" providerId="ADAL" clId="{4E2CEBC5-7A1D-4EFF-987D-9D8F27E1959E}" dt="2022-07-05T20:14:52.085" v="3066" actId="2710"/>
        <pc:sldMkLst>
          <pc:docMk/>
          <pc:sldMk cId="1115103900" sldId="272"/>
        </pc:sldMkLst>
        <pc:spChg chg="mod">
          <ac:chgData name="Renato Andrade" userId="77baad77-b1ae-402f-aa2f-aeee2f051275" providerId="ADAL" clId="{4E2CEBC5-7A1D-4EFF-987D-9D8F27E1959E}" dt="2022-07-05T20:06:19.082" v="2402" actId="5793"/>
          <ac:spMkLst>
            <pc:docMk/>
            <pc:sldMk cId="1115103900" sldId="272"/>
            <ac:spMk id="5" creationId="{46F4136A-CEF0-55FF-A184-EDF6509D10BE}"/>
          </ac:spMkLst>
        </pc:spChg>
        <pc:spChg chg="mod">
          <ac:chgData name="Renato Andrade" userId="77baad77-b1ae-402f-aa2f-aeee2f051275" providerId="ADAL" clId="{4E2CEBC5-7A1D-4EFF-987D-9D8F27E1959E}" dt="2022-07-05T20:07:24.247" v="2534" actId="20577"/>
          <ac:spMkLst>
            <pc:docMk/>
            <pc:sldMk cId="1115103900" sldId="272"/>
            <ac:spMk id="6" creationId="{3F893A0F-4024-B4F2-A987-C2B9CED61831}"/>
          </ac:spMkLst>
        </pc:spChg>
        <pc:spChg chg="mod">
          <ac:chgData name="Renato Andrade" userId="77baad77-b1ae-402f-aa2f-aeee2f051275" providerId="ADAL" clId="{4E2CEBC5-7A1D-4EFF-987D-9D8F27E1959E}" dt="2022-07-05T20:14:52.085" v="3066" actId="2710"/>
          <ac:spMkLst>
            <pc:docMk/>
            <pc:sldMk cId="1115103900" sldId="272"/>
            <ac:spMk id="10" creationId="{CBD9C735-947B-7824-DACF-2085DC4F74A4}"/>
          </ac:spMkLst>
        </pc:spChg>
        <pc:graphicFrameChg chg="del">
          <ac:chgData name="Renato Andrade" userId="77baad77-b1ae-402f-aa2f-aeee2f051275" providerId="ADAL" clId="{4E2CEBC5-7A1D-4EFF-987D-9D8F27E1959E}" dt="2022-07-05T20:06:24.037" v="2403" actId="478"/>
          <ac:graphicFrameMkLst>
            <pc:docMk/>
            <pc:sldMk cId="1115103900" sldId="272"/>
            <ac:graphicFrameMk id="8" creationId="{485C8265-0590-FAA9-6483-4D9E6E5F82C8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A2983-99B8-98BD-5645-7671144DB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F166A5B-0081-D5ED-7A53-2C74597CD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74889C-FE04-F817-AEC3-378BA2F9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F55EB4-5CE2-6E2C-FC85-73E523CB2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E61DE6-48C4-0CA3-B0E5-0F711E49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871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AF1B1E-3102-4BA0-3340-E717F507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87D97-AF06-89E2-BEC7-4A6E14BDC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CCBF4A-84FA-E221-6A0C-5DCBE7068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6164E2-9070-275A-05FE-E3F9B3D5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EAF1D8-9272-5ED3-71B6-EEDAA32F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283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2CF7B7-DD84-7C3A-DB0D-85C43A51F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A1D79F-7D13-AE8A-BA7F-8844D6FA9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22E52B-63F7-3270-72FA-6102A2C36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261C93-5F37-853B-764F-874C4CFB1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107291-135B-C475-87C0-D107AAFF9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763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1FF0DE-B95E-1623-0259-1625B53CF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8DEA56-38C8-196A-A512-7F6DFF2BF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650580-7366-21C5-5845-5EDDCF630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B3871-92B1-F3A0-BB2A-7942741C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3066A-F78F-C79F-C7FE-F9CE4EDD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F3956D-3F7F-360F-CCBD-A992A3BAA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76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80739-0829-98D6-B243-AF328CBF8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FEDE2E-A290-D130-D75E-B0C4667DA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185008-E6BC-5BA8-FD80-2ACECEDC2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585BEEF-513E-3089-E45B-4647723B5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BA2C459-AF0A-E784-A84D-93DEEB562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D99BBC1-D4BC-4482-F35C-1B60B85E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E570497-6831-651F-A5DE-8AD833BD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F49C0C9-FFE5-520E-34BE-D1A9767A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7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359946-497D-DCC4-315E-BC39D7CC3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8AE3D1F-4344-F341-6B2D-8C801C981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A359B47-09A1-5EE2-7D5E-EDC347E6B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1E788F-72DB-34DC-5B65-3EA499AC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57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687DFB5-654D-AD3C-156F-40242A780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E960CA-1670-DB0A-E885-EB343D30C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3C1BCB1-2693-005A-3689-F1026450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302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51CF2-7E33-3553-C5BC-6F06F1D72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CB3753-1A33-ADB8-282F-AD51FE6D2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09F8E44-925C-728F-A51F-EC5AAA92C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68E7F2-0055-87F7-CB67-62BDB418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C221E0-0408-4D96-8455-122371242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682184-1864-8D78-BB7B-17F1188B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598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CA84D-C4C3-2F74-E9A2-8BBCBD44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FDD4D0F-4E1A-38E2-F1BA-DA5FD941CA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41E661-9762-7123-83EE-DAB66F296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CE1B78-F4C7-FE39-BA22-7EB03FE69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B09A08-40F7-03E5-59CC-7B5374EF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3F9940-121A-1AD7-E881-4AFCFA63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89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1D313-CCAD-CF61-4116-C884FF5B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478864-D49D-2766-FF01-CF35FBC87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FA3886-649F-5141-7379-B88DE82C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B303FD-6C98-DD0E-A88F-433DB9C2D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B7E364-D381-9DCA-7767-EFD2CD0F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889EC7-90D0-C321-09C6-0E588B459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634293-778D-35D5-C10E-3252A670B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BD1443-FEE5-EB25-9D81-C5A19F3E1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691A99-7A4C-DAB4-0D32-38BB12003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AA44AD-EF80-F912-07E5-C267C9EA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779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A918CD4-3C43-DE8C-5615-F935DC964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1D9470-BE95-018C-2F7E-67D0F63BF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52B0B8-5FA0-178E-4731-F06D70914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F281C-AB14-46CC-9F47-5BA22E5E04F7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4A0DAD-22EB-58EE-FDB5-CD657CA63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3764CE-9530-F677-0F0F-8354486CE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590B9-F28B-4DDC-B5B8-B9EB1B4D49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53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9B442B0-C803-C346-9E77-BA7F58D97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F4136A-CEF0-55FF-A184-EDF6509D10BE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Cenário Atual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F893A0F-4024-B4F2-A987-C2B9CED61831}"/>
              </a:ext>
            </a:extLst>
          </p:cNvPr>
          <p:cNvSpPr txBox="1"/>
          <p:nvPr/>
        </p:nvSpPr>
        <p:spPr>
          <a:xfrm>
            <a:off x="898309" y="1162634"/>
            <a:ext cx="771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0070C0"/>
                </a:solidFill>
              </a:rPr>
              <a:t>Metodologia e Gestão:                                      Votorantim Cimentos Elaboração e atualização de documentos:     Plaorc</a:t>
            </a:r>
          </a:p>
        </p:txBody>
      </p:sp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485C8265-0590-FAA9-6483-4D9E6E5F8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614972"/>
              </p:ext>
            </p:extLst>
          </p:nvPr>
        </p:nvGraphicFramePr>
        <p:xfrm>
          <a:off x="803430" y="1870520"/>
          <a:ext cx="9352133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4447">
                  <a:extLst>
                    <a:ext uri="{9D8B030D-6E8A-4147-A177-3AD203B41FA5}">
                      <a16:colId xmlns:a16="http://schemas.microsoft.com/office/drawing/2014/main" val="654076552"/>
                    </a:ext>
                  </a:extLst>
                </a:gridCol>
                <a:gridCol w="1961965">
                  <a:extLst>
                    <a:ext uri="{9D8B030D-6E8A-4147-A177-3AD203B41FA5}">
                      <a16:colId xmlns:a16="http://schemas.microsoft.com/office/drawing/2014/main" val="3721487864"/>
                    </a:ext>
                  </a:extLst>
                </a:gridCol>
                <a:gridCol w="2010569">
                  <a:extLst>
                    <a:ext uri="{9D8B030D-6E8A-4147-A177-3AD203B41FA5}">
                      <a16:colId xmlns:a16="http://schemas.microsoft.com/office/drawing/2014/main" val="2379634591"/>
                    </a:ext>
                  </a:extLst>
                </a:gridCol>
                <a:gridCol w="985152">
                  <a:extLst>
                    <a:ext uri="{9D8B030D-6E8A-4147-A177-3AD203B41FA5}">
                      <a16:colId xmlns:a16="http://schemas.microsoft.com/office/drawing/2014/main" val="3724065797"/>
                    </a:ext>
                  </a:extLst>
                </a:gridCol>
              </a:tblGrid>
              <a:tr h="248511">
                <a:tc>
                  <a:txBody>
                    <a:bodyPr/>
                    <a:lstStyle/>
                    <a:p>
                      <a:r>
                        <a:rPr lang="pt-BR" dirty="0"/>
                        <a:t>Atividade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Previsto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Realizado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133497"/>
                  </a:ext>
                </a:extLst>
              </a:tr>
              <a:tr h="248511">
                <a:tc>
                  <a:txBody>
                    <a:bodyPr/>
                    <a:lstStyle/>
                    <a:p>
                      <a:r>
                        <a:rPr lang="pt-BR" dirty="0"/>
                        <a:t>Reuniões quinzenais com Unidades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FF0000"/>
                          </a:solidFill>
                        </a:rPr>
                        <a:t>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481657"/>
                  </a:ext>
                </a:extLst>
              </a:tr>
              <a:tr h="248511">
                <a:tc>
                  <a:txBody>
                    <a:bodyPr/>
                    <a:lstStyle/>
                    <a:p>
                      <a:r>
                        <a:rPr lang="pt-BR" dirty="0"/>
                        <a:t>Reuniões Semanais de Gerenciamento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FF0000"/>
                          </a:solidFill>
                        </a:rPr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63087"/>
                  </a:ext>
                </a:extLst>
              </a:tr>
              <a:tr h="248511">
                <a:tc>
                  <a:txBody>
                    <a:bodyPr/>
                    <a:lstStyle/>
                    <a:p>
                      <a:r>
                        <a:rPr lang="pt-BR" dirty="0"/>
                        <a:t>Atualizações de Avanço das </a:t>
                      </a:r>
                      <a:r>
                        <a:rPr lang="pt-BR" dirty="0" err="1"/>
                        <a:t>GP´s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FF0000"/>
                          </a:solidFill>
                        </a:rPr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218736"/>
                  </a:ext>
                </a:extLst>
              </a:tr>
              <a:tr h="248511">
                <a:tc>
                  <a:txBody>
                    <a:bodyPr/>
                    <a:lstStyle/>
                    <a:p>
                      <a:r>
                        <a:rPr lang="pt-BR" dirty="0" err="1"/>
                        <a:t>GP´s</a:t>
                      </a:r>
                      <a:r>
                        <a:rPr lang="pt-BR" dirty="0"/>
                        <a:t> gerenciadas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FF0000"/>
                          </a:solidFill>
                        </a:rPr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020972"/>
                  </a:ext>
                </a:extLst>
              </a:tr>
              <a:tr h="248511">
                <a:tc>
                  <a:txBody>
                    <a:bodyPr/>
                    <a:lstStyle/>
                    <a:p>
                      <a:r>
                        <a:rPr lang="pt-BR" dirty="0"/>
                        <a:t>Visitas de campo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15 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FF0000"/>
                          </a:solidFill>
                        </a:rPr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57547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CBD9C735-947B-7824-DACF-2085DC4F74A4}"/>
              </a:ext>
            </a:extLst>
          </p:cNvPr>
          <p:cNvSpPr txBox="1"/>
          <p:nvPr/>
        </p:nvSpPr>
        <p:spPr>
          <a:xfrm>
            <a:off x="803430" y="4113915"/>
            <a:ext cx="10264992" cy="274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0070C0"/>
                </a:solidFill>
              </a:rPr>
              <a:t>Diagnóstico Plaorc:</a:t>
            </a:r>
          </a:p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FF0000"/>
                </a:solidFill>
              </a:rPr>
              <a:t>1- </a:t>
            </a:r>
            <a:r>
              <a:rPr lang="pt-BR" sz="2000" dirty="0">
                <a:solidFill>
                  <a:srgbClr val="0070C0"/>
                </a:solidFill>
              </a:rPr>
              <a:t>Unidades não apresentam profissionais dedicados às </a:t>
            </a:r>
            <a:r>
              <a:rPr lang="pt-BR" sz="2000" dirty="0" err="1">
                <a:solidFill>
                  <a:srgbClr val="0070C0"/>
                </a:solidFill>
              </a:rPr>
              <a:t>GP´s</a:t>
            </a:r>
            <a:endParaRPr lang="pt-BR" sz="2000" dirty="0">
              <a:solidFill>
                <a:srgbClr val="0070C0"/>
              </a:solidFill>
            </a:endParaRPr>
          </a:p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FF0000"/>
                </a:solidFill>
              </a:rPr>
              <a:t>2- </a:t>
            </a:r>
            <a:r>
              <a:rPr lang="pt-BR" sz="2000" dirty="0">
                <a:solidFill>
                  <a:srgbClr val="0070C0"/>
                </a:solidFill>
              </a:rPr>
              <a:t>Unidades não apresentam profissionais que conhecem a metodologia aplicada</a:t>
            </a:r>
          </a:p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FF0000"/>
                </a:solidFill>
              </a:rPr>
              <a:t>3- </a:t>
            </a:r>
            <a:r>
              <a:rPr lang="pt-BR" sz="2000" dirty="0">
                <a:solidFill>
                  <a:srgbClr val="0070C0"/>
                </a:solidFill>
              </a:rPr>
              <a:t>Unidades não apresentam profissionais com capacitação necessária</a:t>
            </a:r>
          </a:p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FF0000"/>
                </a:solidFill>
              </a:rPr>
              <a:t>4- </a:t>
            </a:r>
            <a:r>
              <a:rPr lang="pt-BR" sz="2000" dirty="0">
                <a:solidFill>
                  <a:srgbClr val="0070C0"/>
                </a:solidFill>
              </a:rPr>
              <a:t>Rotina de reuniões insuficiente para implantação (Unidades e Gerenciamento)</a:t>
            </a:r>
          </a:p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FF0000"/>
                </a:solidFill>
              </a:rPr>
              <a:t>5- </a:t>
            </a:r>
            <a:r>
              <a:rPr lang="pt-BR" sz="2000" dirty="0">
                <a:solidFill>
                  <a:srgbClr val="0070C0"/>
                </a:solidFill>
              </a:rPr>
              <a:t>Metodologia ineficiente</a:t>
            </a:r>
          </a:p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FF0000"/>
                </a:solidFill>
              </a:rPr>
              <a:t>6- </a:t>
            </a:r>
            <a:r>
              <a:rPr lang="pt-BR" sz="2000" dirty="0">
                <a:solidFill>
                  <a:srgbClr val="0070C0"/>
                </a:solidFill>
              </a:rPr>
              <a:t>Problema em comunicação Gerencial </a:t>
            </a:r>
          </a:p>
          <a:p>
            <a:pPr>
              <a:lnSpc>
                <a:spcPts val="2600"/>
              </a:lnSpc>
            </a:pPr>
            <a:r>
              <a:rPr lang="pt-BR" sz="2000" dirty="0">
                <a:solidFill>
                  <a:srgbClr val="FF0000"/>
                </a:solidFill>
              </a:rPr>
              <a:t>7- </a:t>
            </a:r>
            <a:r>
              <a:rPr lang="pt-BR" sz="2000" dirty="0">
                <a:solidFill>
                  <a:srgbClr val="0070C0"/>
                </a:solidFill>
              </a:rPr>
              <a:t>Falta de </a:t>
            </a:r>
            <a:r>
              <a:rPr lang="pt-BR" sz="2000" dirty="0" err="1">
                <a:solidFill>
                  <a:srgbClr val="0070C0"/>
                </a:solidFill>
              </a:rPr>
              <a:t>KPI´s</a:t>
            </a:r>
            <a:endParaRPr lang="pt-BR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853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9B442B0-C803-C346-9E77-BA7F58D97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F4136A-CEF0-55FF-A184-EDF6509D10BE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Proposta Plaorc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F893A0F-4024-B4F2-A987-C2B9CED61831}"/>
              </a:ext>
            </a:extLst>
          </p:cNvPr>
          <p:cNvSpPr txBox="1"/>
          <p:nvPr/>
        </p:nvSpPr>
        <p:spPr>
          <a:xfrm>
            <a:off x="898309" y="1162634"/>
            <a:ext cx="7714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0070C0"/>
                </a:solidFill>
              </a:rPr>
              <a:t>Gestão:                                                                  Votorantim Cimentos</a:t>
            </a:r>
          </a:p>
          <a:p>
            <a:r>
              <a:rPr lang="pt-BR" sz="2000" dirty="0">
                <a:solidFill>
                  <a:srgbClr val="0070C0"/>
                </a:solidFill>
              </a:rPr>
              <a:t>Metodologia:                                                       Plaorc</a:t>
            </a:r>
          </a:p>
          <a:p>
            <a:r>
              <a:rPr lang="pt-BR" sz="2000" dirty="0">
                <a:solidFill>
                  <a:srgbClr val="0070C0"/>
                </a:solidFill>
              </a:rPr>
              <a:t>Elaboração e atualização de documentos:     Plaorc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BD9C735-947B-7824-DACF-2085DC4F74A4}"/>
              </a:ext>
            </a:extLst>
          </p:cNvPr>
          <p:cNvSpPr txBox="1"/>
          <p:nvPr/>
        </p:nvSpPr>
        <p:spPr>
          <a:xfrm>
            <a:off x="803430" y="2407779"/>
            <a:ext cx="1026499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0070C0"/>
                </a:solidFill>
              </a:rPr>
              <a:t>Ações: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FF0000"/>
                </a:solidFill>
              </a:rPr>
              <a:t>1- </a:t>
            </a:r>
            <a:r>
              <a:rPr lang="pt-BR" sz="2000" dirty="0">
                <a:solidFill>
                  <a:srgbClr val="0070C0"/>
                </a:solidFill>
              </a:rPr>
              <a:t>Aplicação da Metodologia Plaorc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FF0000"/>
                </a:solidFill>
              </a:rPr>
              <a:t>2- </a:t>
            </a:r>
            <a:r>
              <a:rPr lang="pt-BR" sz="2000" dirty="0">
                <a:solidFill>
                  <a:srgbClr val="0070C0"/>
                </a:solidFill>
              </a:rPr>
              <a:t>Treinamento das Equipe das Unidades em Técnicas de Gerenciamento e Metodologia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FF0000"/>
                </a:solidFill>
              </a:rPr>
              <a:t>3- </a:t>
            </a:r>
            <a:r>
              <a:rPr lang="pt-BR" sz="2000" dirty="0">
                <a:solidFill>
                  <a:srgbClr val="0070C0"/>
                </a:solidFill>
              </a:rPr>
              <a:t>Rotina de reuniões diárias de trabalho com unidades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FF0000"/>
                </a:solidFill>
              </a:rPr>
              <a:t>4- </a:t>
            </a:r>
            <a:r>
              <a:rPr lang="pt-BR" sz="2000" dirty="0">
                <a:solidFill>
                  <a:srgbClr val="0070C0"/>
                </a:solidFill>
              </a:rPr>
              <a:t>Apoio da diretoria Votorantim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FF0000"/>
                </a:solidFill>
              </a:rPr>
              <a:t>5- </a:t>
            </a:r>
            <a:r>
              <a:rPr lang="pt-BR" sz="2000" dirty="0">
                <a:solidFill>
                  <a:srgbClr val="0070C0"/>
                </a:solidFill>
              </a:rPr>
              <a:t>Estabelecimento de </a:t>
            </a:r>
            <a:r>
              <a:rPr lang="pt-BR" sz="2000" dirty="0" err="1">
                <a:solidFill>
                  <a:srgbClr val="0070C0"/>
                </a:solidFill>
              </a:rPr>
              <a:t>KPI´s</a:t>
            </a:r>
            <a:endParaRPr lang="pt-BR" sz="20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FF0000"/>
                </a:solidFill>
              </a:rPr>
              <a:t>6- </a:t>
            </a:r>
            <a:r>
              <a:rPr lang="pt-BR" sz="2000" dirty="0">
                <a:solidFill>
                  <a:srgbClr val="0070C0"/>
                </a:solidFill>
              </a:rPr>
              <a:t>Estabelecimento de Organograma de GPs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FF0000"/>
                </a:solidFill>
              </a:rPr>
              <a:t>7- </a:t>
            </a:r>
            <a:r>
              <a:rPr lang="pt-BR" sz="2000" dirty="0">
                <a:solidFill>
                  <a:srgbClr val="0070C0"/>
                </a:solidFill>
              </a:rPr>
              <a:t>Padronização de documentos de Planejamento</a:t>
            </a:r>
          </a:p>
        </p:txBody>
      </p:sp>
    </p:spTree>
    <p:extLst>
      <p:ext uri="{BB962C8B-B14F-4D97-AF65-F5344CB8AC3E}">
        <p14:creationId xmlns:p14="http://schemas.microsoft.com/office/powerpoint/2010/main" val="111510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9B442B0-C803-C346-9E77-BA7F58D97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F4136A-CEF0-55FF-A184-EDF6509D10BE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Atas de Reunião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2CB734-191B-DD85-78C3-85955250A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7" y="990600"/>
            <a:ext cx="3733984" cy="37052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B68EF71-AAA6-161D-8CFD-E48B63234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724" y="1052512"/>
            <a:ext cx="3591109" cy="35814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4DFE7DC-2A11-2508-240C-96571C027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150" y="1062037"/>
            <a:ext cx="4600575" cy="560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9B442B0-C803-C346-9E77-BA7F58D97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323C3B6-A0B4-CDCA-6392-4BD43078F7F3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Cronograma Gerencial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F9467B1-0075-1C5A-4BBA-BC955A8B6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387" y="917378"/>
            <a:ext cx="4352403" cy="57522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91E3AF9-DC92-0F79-1DA6-9553D0FD6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920" y="917378"/>
            <a:ext cx="4299305" cy="575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87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E1D91D1-5451-624A-FD32-E4FB48B77CE6}"/>
              </a:ext>
            </a:extLst>
          </p:cNvPr>
          <p:cNvSpPr/>
          <p:nvPr/>
        </p:nvSpPr>
        <p:spPr>
          <a:xfrm>
            <a:off x="654544" y="3074449"/>
            <a:ext cx="1438275" cy="6381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Definição da Data da GP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24B5F9A-E85D-0515-723D-F2F629544590}"/>
              </a:ext>
            </a:extLst>
          </p:cNvPr>
          <p:cNvSpPr/>
          <p:nvPr/>
        </p:nvSpPr>
        <p:spPr>
          <a:xfrm>
            <a:off x="2725080" y="2312679"/>
            <a:ext cx="1438275" cy="83709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Definição do Orçamento da GP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D094A2A-D8B8-8433-D0DB-4AA88328F7EA}"/>
              </a:ext>
            </a:extLst>
          </p:cNvPr>
          <p:cNvSpPr/>
          <p:nvPr/>
        </p:nvSpPr>
        <p:spPr>
          <a:xfrm>
            <a:off x="5070264" y="2312678"/>
            <a:ext cx="1827691" cy="83709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1º Congelamento do Escopo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A42E27B-0CDD-36F8-9C5B-827F7789915E}"/>
              </a:ext>
            </a:extLst>
          </p:cNvPr>
          <p:cNvSpPr/>
          <p:nvPr/>
        </p:nvSpPr>
        <p:spPr>
          <a:xfrm>
            <a:off x="2725080" y="3448097"/>
            <a:ext cx="1669743" cy="83709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Cronograma do Planejamento da GP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44ACC01-1AD2-D46F-0AFD-7BEA252376D9}"/>
              </a:ext>
            </a:extLst>
          </p:cNvPr>
          <p:cNvSpPr/>
          <p:nvPr/>
        </p:nvSpPr>
        <p:spPr>
          <a:xfrm>
            <a:off x="2669799" y="5375675"/>
            <a:ext cx="1780303" cy="122831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Plano de Gerenciamento do Planejamento da GP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028B8D8-4CF3-1E1D-716B-9EB13708188A}"/>
              </a:ext>
            </a:extLst>
          </p:cNvPr>
          <p:cNvSpPr/>
          <p:nvPr/>
        </p:nvSpPr>
        <p:spPr>
          <a:xfrm>
            <a:off x="4502094" y="1358329"/>
            <a:ext cx="1268398" cy="5977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Novos Projetos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BB651D3-436A-E8E5-6366-DD2532DF79FE}"/>
              </a:ext>
            </a:extLst>
          </p:cNvPr>
          <p:cNvSpPr/>
          <p:nvPr/>
        </p:nvSpPr>
        <p:spPr>
          <a:xfrm>
            <a:off x="6096000" y="1351877"/>
            <a:ext cx="1613147" cy="5977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Pendências da última GP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A859DBF-7142-4FF0-00BA-9264794CA6C2}"/>
              </a:ext>
            </a:extLst>
          </p:cNvPr>
          <p:cNvSpPr/>
          <p:nvPr/>
        </p:nvSpPr>
        <p:spPr>
          <a:xfrm>
            <a:off x="5349910" y="3426246"/>
            <a:ext cx="1268398" cy="5977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Preventiva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A6F53C1-23BE-A618-3D25-E8273D66A7D5}"/>
              </a:ext>
            </a:extLst>
          </p:cNvPr>
          <p:cNvSpPr/>
          <p:nvPr/>
        </p:nvSpPr>
        <p:spPr>
          <a:xfrm>
            <a:off x="8021074" y="2113278"/>
            <a:ext cx="1613147" cy="5977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Cronograma Macro da GP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E79BD2C-3FEE-6D05-A17C-F4A1B712E0BE}"/>
              </a:ext>
            </a:extLst>
          </p:cNvPr>
          <p:cNvSpPr/>
          <p:nvPr/>
        </p:nvSpPr>
        <p:spPr>
          <a:xfrm>
            <a:off x="8021075" y="3149769"/>
            <a:ext cx="1613147" cy="5977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Abertura de 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EBE2531-9DFB-A70E-33D5-06AC36DF2BB3}"/>
              </a:ext>
            </a:extLst>
          </p:cNvPr>
          <p:cNvSpPr/>
          <p:nvPr/>
        </p:nvSpPr>
        <p:spPr>
          <a:xfrm>
            <a:off x="6981922" y="4174792"/>
            <a:ext cx="1613147" cy="5977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Mapa de Suprimentos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DC1B125-3EC6-2330-B2E1-FE78C5642F18}"/>
              </a:ext>
            </a:extLst>
          </p:cNvPr>
          <p:cNvSpPr/>
          <p:nvPr/>
        </p:nvSpPr>
        <p:spPr>
          <a:xfrm>
            <a:off x="9331917" y="4176020"/>
            <a:ext cx="1613147" cy="8791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RC de Materiais críticos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F2031424-14D6-BFDA-83C9-BF533AF55CAA}"/>
              </a:ext>
            </a:extLst>
          </p:cNvPr>
          <p:cNvSpPr/>
          <p:nvPr/>
        </p:nvSpPr>
        <p:spPr>
          <a:xfrm>
            <a:off x="7865899" y="5482508"/>
            <a:ext cx="1923495" cy="83709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Reunião de Término da Fase 0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69178FD5-806B-AEB4-118F-717C68369DE4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3559951" y="4285188"/>
            <a:ext cx="1" cy="10904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5C0E26AB-0C72-0604-322C-4F1C4827215D}"/>
              </a:ext>
            </a:extLst>
          </p:cNvPr>
          <p:cNvCxnSpPr>
            <a:stCxn id="5" idx="3"/>
            <a:endCxn id="6" idx="1"/>
          </p:cNvCxnSpPr>
          <p:nvPr/>
        </p:nvCxnSpPr>
        <p:spPr>
          <a:xfrm flipV="1">
            <a:off x="4163355" y="2731224"/>
            <a:ext cx="90690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8CC62A37-ECFB-B88F-CB66-388CD6DE552A}"/>
              </a:ext>
            </a:extLst>
          </p:cNvPr>
          <p:cNvCxnSpPr>
            <a:stCxn id="11" idx="0"/>
            <a:endCxn id="6" idx="2"/>
          </p:cNvCxnSpPr>
          <p:nvPr/>
        </p:nvCxnSpPr>
        <p:spPr>
          <a:xfrm flipV="1">
            <a:off x="5984109" y="3149769"/>
            <a:ext cx="1" cy="2764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7564AD64-298E-3BBD-7256-75CC10EB7D0B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4450102" y="5901053"/>
            <a:ext cx="341579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ângulo 51">
            <a:extLst>
              <a:ext uri="{FF2B5EF4-FFF2-40B4-BE49-F238E27FC236}">
                <a16:creationId xmlns:a16="http://schemas.microsoft.com/office/drawing/2014/main" id="{F40D922A-41AC-19B2-7FD2-7E81EED4669A}"/>
              </a:ext>
            </a:extLst>
          </p:cNvPr>
          <p:cNvSpPr/>
          <p:nvPr/>
        </p:nvSpPr>
        <p:spPr>
          <a:xfrm>
            <a:off x="4201241" y="816700"/>
            <a:ext cx="41068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Fase 0 – </a:t>
            </a:r>
            <a:r>
              <a:rPr lang="pt-BR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Pré</a:t>
            </a:r>
            <a:r>
              <a:rPr lang="pt-B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Planejamento </a:t>
            </a:r>
          </a:p>
        </p:txBody>
      </p:sp>
      <p:cxnSp>
        <p:nvCxnSpPr>
          <p:cNvPr id="54" name="Conector: Angulado 53">
            <a:extLst>
              <a:ext uri="{FF2B5EF4-FFF2-40B4-BE49-F238E27FC236}">
                <a16:creationId xmlns:a16="http://schemas.microsoft.com/office/drawing/2014/main" id="{207C104C-CE28-9DDA-9F31-E9C7C4C65686}"/>
              </a:ext>
            </a:extLst>
          </p:cNvPr>
          <p:cNvCxnSpPr>
            <a:stCxn id="6" idx="3"/>
            <a:endCxn id="12" idx="1"/>
          </p:cNvCxnSpPr>
          <p:nvPr/>
        </p:nvCxnSpPr>
        <p:spPr>
          <a:xfrm flipV="1">
            <a:off x="6897955" y="2412138"/>
            <a:ext cx="1123119" cy="31908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do 55">
            <a:extLst>
              <a:ext uri="{FF2B5EF4-FFF2-40B4-BE49-F238E27FC236}">
                <a16:creationId xmlns:a16="http://schemas.microsoft.com/office/drawing/2014/main" id="{B69D5D50-FC86-B94D-612F-74A8DD7DDED4}"/>
              </a:ext>
            </a:extLst>
          </p:cNvPr>
          <p:cNvCxnSpPr>
            <a:stCxn id="6" idx="3"/>
            <a:endCxn id="13" idx="1"/>
          </p:cNvCxnSpPr>
          <p:nvPr/>
        </p:nvCxnSpPr>
        <p:spPr>
          <a:xfrm>
            <a:off x="6897955" y="2731224"/>
            <a:ext cx="1123120" cy="717405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: Angulado 69">
            <a:extLst>
              <a:ext uri="{FF2B5EF4-FFF2-40B4-BE49-F238E27FC236}">
                <a16:creationId xmlns:a16="http://schemas.microsoft.com/office/drawing/2014/main" id="{84E61E13-CC3D-5ED6-0C97-FC6350D0BE92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 rot="5400000">
            <a:off x="8094421" y="3441564"/>
            <a:ext cx="427304" cy="1039153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: Angulado 71">
            <a:extLst>
              <a:ext uri="{FF2B5EF4-FFF2-40B4-BE49-F238E27FC236}">
                <a16:creationId xmlns:a16="http://schemas.microsoft.com/office/drawing/2014/main" id="{52529825-80DF-050D-2F41-3B2DBBC94C9B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 rot="16200000" flipH="1">
            <a:off x="9268804" y="3306333"/>
            <a:ext cx="428532" cy="131084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: Angulado 77">
            <a:extLst>
              <a:ext uri="{FF2B5EF4-FFF2-40B4-BE49-F238E27FC236}">
                <a16:creationId xmlns:a16="http://schemas.microsoft.com/office/drawing/2014/main" id="{04481E0D-14F5-524E-1269-7541C87C8C6A}"/>
              </a:ext>
            </a:extLst>
          </p:cNvPr>
          <p:cNvCxnSpPr>
            <a:stCxn id="14" idx="2"/>
            <a:endCxn id="16" idx="0"/>
          </p:cNvCxnSpPr>
          <p:nvPr/>
        </p:nvCxnSpPr>
        <p:spPr>
          <a:xfrm rot="16200000" flipH="1">
            <a:off x="7953073" y="4607933"/>
            <a:ext cx="709997" cy="1039151"/>
          </a:xfrm>
          <a:prstGeom prst="bentConnector3">
            <a:avLst>
              <a:gd name="adj1" fmla="val 6875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: Angulado 79">
            <a:extLst>
              <a:ext uri="{FF2B5EF4-FFF2-40B4-BE49-F238E27FC236}">
                <a16:creationId xmlns:a16="http://schemas.microsoft.com/office/drawing/2014/main" id="{3437407C-DA79-E19E-47CD-C75331C79210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rot="5400000">
            <a:off x="9269417" y="4613433"/>
            <a:ext cx="427305" cy="131084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: Angulado 83">
            <a:extLst>
              <a:ext uri="{FF2B5EF4-FFF2-40B4-BE49-F238E27FC236}">
                <a16:creationId xmlns:a16="http://schemas.microsoft.com/office/drawing/2014/main" id="{DD4A5B3D-7241-29DA-FAD8-F70B7375C862}"/>
              </a:ext>
            </a:extLst>
          </p:cNvPr>
          <p:cNvCxnSpPr>
            <a:stCxn id="9" idx="2"/>
            <a:endCxn id="6" idx="0"/>
          </p:cNvCxnSpPr>
          <p:nvPr/>
        </p:nvCxnSpPr>
        <p:spPr>
          <a:xfrm rot="16200000" flipH="1">
            <a:off x="5381886" y="1710454"/>
            <a:ext cx="356630" cy="84781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: Angulado 85">
            <a:extLst>
              <a:ext uri="{FF2B5EF4-FFF2-40B4-BE49-F238E27FC236}">
                <a16:creationId xmlns:a16="http://schemas.microsoft.com/office/drawing/2014/main" id="{DD3C8DAD-E3D9-5D52-0218-82F408CEBBF2}"/>
              </a:ext>
            </a:extLst>
          </p:cNvPr>
          <p:cNvCxnSpPr>
            <a:stCxn id="10" idx="2"/>
            <a:endCxn id="6" idx="0"/>
          </p:cNvCxnSpPr>
          <p:nvPr/>
        </p:nvCxnSpPr>
        <p:spPr>
          <a:xfrm rot="5400000">
            <a:off x="6261801" y="1671905"/>
            <a:ext cx="363082" cy="91846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: Angulado 91">
            <a:extLst>
              <a:ext uri="{FF2B5EF4-FFF2-40B4-BE49-F238E27FC236}">
                <a16:creationId xmlns:a16="http://schemas.microsoft.com/office/drawing/2014/main" id="{286659CA-46FD-1588-C8DF-18F04412245F}"/>
              </a:ext>
            </a:extLst>
          </p:cNvPr>
          <p:cNvCxnSpPr>
            <a:stCxn id="4" idx="3"/>
            <a:endCxn id="5" idx="1"/>
          </p:cNvCxnSpPr>
          <p:nvPr/>
        </p:nvCxnSpPr>
        <p:spPr>
          <a:xfrm flipV="1">
            <a:off x="2092819" y="2731225"/>
            <a:ext cx="632261" cy="66231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: Angulado 93">
            <a:extLst>
              <a:ext uri="{FF2B5EF4-FFF2-40B4-BE49-F238E27FC236}">
                <a16:creationId xmlns:a16="http://schemas.microsoft.com/office/drawing/2014/main" id="{2B6D9C55-286E-F5FF-A575-EB95F284741D}"/>
              </a:ext>
            </a:extLst>
          </p:cNvPr>
          <p:cNvCxnSpPr>
            <a:stCxn id="4" idx="3"/>
            <a:endCxn id="7" idx="1"/>
          </p:cNvCxnSpPr>
          <p:nvPr/>
        </p:nvCxnSpPr>
        <p:spPr>
          <a:xfrm>
            <a:off x="2092819" y="3393537"/>
            <a:ext cx="632261" cy="47310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tângulo 30">
            <a:extLst>
              <a:ext uri="{FF2B5EF4-FFF2-40B4-BE49-F238E27FC236}">
                <a16:creationId xmlns:a16="http://schemas.microsoft.com/office/drawing/2014/main" id="{A7F091F1-DFA3-93B5-D798-61935705810F}"/>
              </a:ext>
            </a:extLst>
          </p:cNvPr>
          <p:cNvSpPr/>
          <p:nvPr/>
        </p:nvSpPr>
        <p:spPr>
          <a:xfrm>
            <a:off x="10363363" y="2989147"/>
            <a:ext cx="1347252" cy="5977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1º Caminho Crítico</a:t>
            </a:r>
          </a:p>
        </p:txBody>
      </p:sp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81A8FA9A-D086-0164-DEAE-B30B465F9668}"/>
              </a:ext>
            </a:extLst>
          </p:cNvPr>
          <p:cNvCxnSpPr>
            <a:cxnSpLocks/>
            <a:stCxn id="12" idx="3"/>
            <a:endCxn id="31" idx="0"/>
          </p:cNvCxnSpPr>
          <p:nvPr/>
        </p:nvCxnSpPr>
        <p:spPr>
          <a:xfrm>
            <a:off x="9634221" y="2412138"/>
            <a:ext cx="1402768" cy="57700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313AFF62-13E7-4D2E-AF85-1CE5A94E127C}"/>
              </a:ext>
            </a:extLst>
          </p:cNvPr>
          <p:cNvCxnSpPr>
            <a:cxnSpLocks/>
            <a:stCxn id="31" idx="2"/>
            <a:endCxn id="16" idx="3"/>
          </p:cNvCxnSpPr>
          <p:nvPr/>
        </p:nvCxnSpPr>
        <p:spPr>
          <a:xfrm rot="5400000">
            <a:off x="9256098" y="4120163"/>
            <a:ext cx="2314188" cy="124759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 descr="Logotipo, nome da empresa&#10;&#10;Descrição gerada automaticamente">
            <a:extLst>
              <a:ext uri="{FF2B5EF4-FFF2-40B4-BE49-F238E27FC236}">
                <a16:creationId xmlns:a16="http://schemas.microsoft.com/office/drawing/2014/main" id="{9BE0CEF1-EF1D-67A5-85B5-FAB1EC773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24E165BA-E5D7-026C-D629-6C30FEC5F15B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Fluxograma de Gerenciamento de Projetos 1</a:t>
            </a:r>
          </a:p>
        </p:txBody>
      </p: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47C4390D-317B-79A4-C243-05B9F3AFE6E4}"/>
              </a:ext>
            </a:extLst>
          </p:cNvPr>
          <p:cNvCxnSpPr>
            <a:stCxn id="16" idx="2"/>
          </p:cNvCxnSpPr>
          <p:nvPr/>
        </p:nvCxnSpPr>
        <p:spPr>
          <a:xfrm flipH="1">
            <a:off x="8827646" y="6319599"/>
            <a:ext cx="1" cy="4274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97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AD6C321-1E65-1D29-65B7-CBCC4BB56C3C}"/>
              </a:ext>
            </a:extLst>
          </p:cNvPr>
          <p:cNvSpPr/>
          <p:nvPr/>
        </p:nvSpPr>
        <p:spPr>
          <a:xfrm>
            <a:off x="2321227" y="3058604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2º Congelamento do Escopo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B7DB5E1-BB64-1641-CAD0-9B85A0D9E064}"/>
              </a:ext>
            </a:extLst>
          </p:cNvPr>
          <p:cNvSpPr/>
          <p:nvPr/>
        </p:nvSpPr>
        <p:spPr>
          <a:xfrm>
            <a:off x="1530933" y="2068872"/>
            <a:ext cx="1580588" cy="587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Confiabilidade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AAB7B3D-C4B5-D7CF-3D90-81184B3CAC60}"/>
              </a:ext>
            </a:extLst>
          </p:cNvPr>
          <p:cNvSpPr/>
          <p:nvPr/>
        </p:nvSpPr>
        <p:spPr>
          <a:xfrm>
            <a:off x="1522890" y="4313867"/>
            <a:ext cx="1580588" cy="587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Inspeções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0ED9169-6816-2941-E363-FEB098E1C12C}"/>
              </a:ext>
            </a:extLst>
          </p:cNvPr>
          <p:cNvSpPr/>
          <p:nvPr/>
        </p:nvSpPr>
        <p:spPr>
          <a:xfrm>
            <a:off x="3196868" y="2126716"/>
            <a:ext cx="1192190" cy="5234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Excedeu Prazos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A7E86AE-F6E2-7387-BE89-EDA0E94F8B19}"/>
              </a:ext>
            </a:extLst>
          </p:cNvPr>
          <p:cNvSpPr/>
          <p:nvPr/>
        </p:nvSpPr>
        <p:spPr>
          <a:xfrm>
            <a:off x="3264835" y="4304502"/>
            <a:ext cx="1198485" cy="5234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Excedeu Custos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21FCF89-309E-74D8-3B92-A9769A81A4FE}"/>
              </a:ext>
            </a:extLst>
          </p:cNvPr>
          <p:cNvSpPr/>
          <p:nvPr/>
        </p:nvSpPr>
        <p:spPr>
          <a:xfrm>
            <a:off x="4983688" y="2068872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RC novos materiais críticos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7DCEF63-A5FA-8E7B-EB01-0D75A83B98C2}"/>
              </a:ext>
            </a:extLst>
          </p:cNvPr>
          <p:cNvSpPr/>
          <p:nvPr/>
        </p:nvSpPr>
        <p:spPr>
          <a:xfrm>
            <a:off x="5064348" y="5807433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Revisão do Cronograma Macro da GP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335081D-CB21-FD00-5CFC-0FF4738782B4}"/>
              </a:ext>
            </a:extLst>
          </p:cNvPr>
          <p:cNvSpPr/>
          <p:nvPr/>
        </p:nvSpPr>
        <p:spPr>
          <a:xfrm>
            <a:off x="4921348" y="3058603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2º Detalhamento das 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2EBA1B1-60A9-9C72-2DB2-78FF5CC0251A}"/>
              </a:ext>
            </a:extLst>
          </p:cNvPr>
          <p:cNvSpPr/>
          <p:nvPr/>
        </p:nvSpPr>
        <p:spPr>
          <a:xfrm>
            <a:off x="7416552" y="2068872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Análise de Riscos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E1E94FF-A42D-2D94-A93A-054EE6DDF25B}"/>
              </a:ext>
            </a:extLst>
          </p:cNvPr>
          <p:cNvSpPr/>
          <p:nvPr/>
        </p:nvSpPr>
        <p:spPr>
          <a:xfrm>
            <a:off x="7416551" y="4130918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1º Plano de SSMA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B3D4E0C-BB30-0118-D3E6-1D28EC7565FA}"/>
              </a:ext>
            </a:extLst>
          </p:cNvPr>
          <p:cNvSpPr/>
          <p:nvPr/>
        </p:nvSpPr>
        <p:spPr>
          <a:xfrm>
            <a:off x="7416551" y="3064383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RC não crítico 2º detalhamento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806D5AB-DF80-6F24-798C-BBBAE6E029A3}"/>
              </a:ext>
            </a:extLst>
          </p:cNvPr>
          <p:cNvSpPr/>
          <p:nvPr/>
        </p:nvSpPr>
        <p:spPr>
          <a:xfrm>
            <a:off x="10087999" y="3062424"/>
            <a:ext cx="1630526" cy="83709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Reunião de Término da Fase 1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95DB922D-F37F-A7AE-9356-B00487C329F8}"/>
              </a:ext>
            </a:extLst>
          </p:cNvPr>
          <p:cNvCxnSpPr>
            <a:stCxn id="4" idx="3"/>
            <a:endCxn id="11" idx="1"/>
          </p:cNvCxnSpPr>
          <p:nvPr/>
        </p:nvCxnSpPr>
        <p:spPr>
          <a:xfrm flipV="1">
            <a:off x="4160748" y="3472707"/>
            <a:ext cx="7606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B92B7A3E-1716-09B1-0074-C080953FFAB3}"/>
              </a:ext>
            </a:extLst>
          </p:cNvPr>
          <p:cNvCxnSpPr>
            <a:stCxn id="4" idx="3"/>
            <a:endCxn id="9" idx="1"/>
          </p:cNvCxnSpPr>
          <p:nvPr/>
        </p:nvCxnSpPr>
        <p:spPr>
          <a:xfrm flipV="1">
            <a:off x="4160748" y="2482976"/>
            <a:ext cx="822940" cy="98973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F4D1BCDB-53C9-B179-A21E-7902C6673B9C}"/>
              </a:ext>
            </a:extLst>
          </p:cNvPr>
          <p:cNvCxnSpPr>
            <a:stCxn id="4" idx="3"/>
            <a:endCxn id="10" idx="1"/>
          </p:cNvCxnSpPr>
          <p:nvPr/>
        </p:nvCxnSpPr>
        <p:spPr>
          <a:xfrm>
            <a:off x="4160748" y="3472708"/>
            <a:ext cx="903600" cy="2748829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7B364BAC-DDC9-09D2-9EC0-B2E6DEB7A8A8}"/>
              </a:ext>
            </a:extLst>
          </p:cNvPr>
          <p:cNvCxnSpPr>
            <a:stCxn id="11" idx="3"/>
            <a:endCxn id="14" idx="1"/>
          </p:cNvCxnSpPr>
          <p:nvPr/>
        </p:nvCxnSpPr>
        <p:spPr>
          <a:xfrm>
            <a:off x="6760869" y="3472707"/>
            <a:ext cx="655682" cy="5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: Angulado 33">
            <a:extLst>
              <a:ext uri="{FF2B5EF4-FFF2-40B4-BE49-F238E27FC236}">
                <a16:creationId xmlns:a16="http://schemas.microsoft.com/office/drawing/2014/main" id="{BD862D21-A909-B985-E505-4F645B583943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 flipV="1">
            <a:off x="6760869" y="2482976"/>
            <a:ext cx="655683" cy="98973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7F2EE2CC-817B-9C06-EF2A-57E7CDA5FD3C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6760869" y="3472707"/>
            <a:ext cx="655682" cy="1072315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D410E207-3DCA-47D8-0AA3-46B6881A1E2C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>
            <a:off x="9256072" y="3478487"/>
            <a:ext cx="831927" cy="24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: Angulado 39">
            <a:extLst>
              <a:ext uri="{FF2B5EF4-FFF2-40B4-BE49-F238E27FC236}">
                <a16:creationId xmlns:a16="http://schemas.microsoft.com/office/drawing/2014/main" id="{E027081E-930B-FCA2-4481-A1C5B5D8ADD9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>
            <a:off x="9256073" y="2482976"/>
            <a:ext cx="831926" cy="99799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: Angulado 41">
            <a:extLst>
              <a:ext uri="{FF2B5EF4-FFF2-40B4-BE49-F238E27FC236}">
                <a16:creationId xmlns:a16="http://schemas.microsoft.com/office/drawing/2014/main" id="{004637B2-6497-E2D0-3A3E-61D36B158E1E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9256072" y="3480970"/>
            <a:ext cx="831927" cy="106405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: Angulado 50">
            <a:extLst>
              <a:ext uri="{FF2B5EF4-FFF2-40B4-BE49-F238E27FC236}">
                <a16:creationId xmlns:a16="http://schemas.microsoft.com/office/drawing/2014/main" id="{74A87498-DB1F-E5A9-F88A-ACB7323EF152}"/>
              </a:ext>
            </a:extLst>
          </p:cNvPr>
          <p:cNvCxnSpPr>
            <a:stCxn id="5" idx="2"/>
            <a:endCxn id="4" idx="0"/>
          </p:cNvCxnSpPr>
          <p:nvPr/>
        </p:nvCxnSpPr>
        <p:spPr>
          <a:xfrm rot="16200000" flipH="1">
            <a:off x="2579757" y="2397373"/>
            <a:ext cx="402700" cy="91976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: Angulado 52">
            <a:extLst>
              <a:ext uri="{FF2B5EF4-FFF2-40B4-BE49-F238E27FC236}">
                <a16:creationId xmlns:a16="http://schemas.microsoft.com/office/drawing/2014/main" id="{DC9D4112-1DDB-81BF-588C-80BB913E1039}"/>
              </a:ext>
            </a:extLst>
          </p:cNvPr>
          <p:cNvCxnSpPr>
            <a:stCxn id="7" idx="2"/>
            <a:endCxn id="4" idx="0"/>
          </p:cNvCxnSpPr>
          <p:nvPr/>
        </p:nvCxnSpPr>
        <p:spPr>
          <a:xfrm rot="5400000">
            <a:off x="3312736" y="2578377"/>
            <a:ext cx="408480" cy="55197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do 55">
            <a:extLst>
              <a:ext uri="{FF2B5EF4-FFF2-40B4-BE49-F238E27FC236}">
                <a16:creationId xmlns:a16="http://schemas.microsoft.com/office/drawing/2014/main" id="{5E81F96F-9DD8-B283-C3CE-A7E3CEE0BF18}"/>
              </a:ext>
            </a:extLst>
          </p:cNvPr>
          <p:cNvCxnSpPr>
            <a:stCxn id="6" idx="0"/>
            <a:endCxn id="4" idx="2"/>
          </p:cNvCxnSpPr>
          <p:nvPr/>
        </p:nvCxnSpPr>
        <p:spPr>
          <a:xfrm rot="5400000" flipH="1" flipV="1">
            <a:off x="2563559" y="3636438"/>
            <a:ext cx="427055" cy="92780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: Angulado 57">
            <a:extLst>
              <a:ext uri="{FF2B5EF4-FFF2-40B4-BE49-F238E27FC236}">
                <a16:creationId xmlns:a16="http://schemas.microsoft.com/office/drawing/2014/main" id="{38285330-B60E-52E4-162A-DDBD9E5E6A4F}"/>
              </a:ext>
            </a:extLst>
          </p:cNvPr>
          <p:cNvCxnSpPr>
            <a:stCxn id="8" idx="0"/>
            <a:endCxn id="4" idx="2"/>
          </p:cNvCxnSpPr>
          <p:nvPr/>
        </p:nvCxnSpPr>
        <p:spPr>
          <a:xfrm rot="16200000" flipV="1">
            <a:off x="3343688" y="3784112"/>
            <a:ext cx="417690" cy="62309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tângulo 58">
            <a:extLst>
              <a:ext uri="{FF2B5EF4-FFF2-40B4-BE49-F238E27FC236}">
                <a16:creationId xmlns:a16="http://schemas.microsoft.com/office/drawing/2014/main" id="{79DC440C-C21A-3CEE-1150-5D30B382B43E}"/>
              </a:ext>
            </a:extLst>
          </p:cNvPr>
          <p:cNvSpPr/>
          <p:nvPr/>
        </p:nvSpPr>
        <p:spPr>
          <a:xfrm>
            <a:off x="3995690" y="1105801"/>
            <a:ext cx="44809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Fase 1 – Planejamento Macro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66CF62F-F355-174C-1599-989F8FAAC150}"/>
              </a:ext>
            </a:extLst>
          </p:cNvPr>
          <p:cNvSpPr/>
          <p:nvPr/>
        </p:nvSpPr>
        <p:spPr>
          <a:xfrm>
            <a:off x="427618" y="3058603"/>
            <a:ext cx="1580588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1º Detalhamento das OS</a:t>
            </a:r>
          </a:p>
        </p:txBody>
      </p: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3D501BD5-F02E-722C-CA52-476E369629FF}"/>
              </a:ext>
            </a:extLst>
          </p:cNvPr>
          <p:cNvCxnSpPr>
            <a:cxnSpLocks/>
            <a:stCxn id="29" idx="3"/>
            <a:endCxn id="4" idx="1"/>
          </p:cNvCxnSpPr>
          <p:nvPr/>
        </p:nvCxnSpPr>
        <p:spPr>
          <a:xfrm>
            <a:off x="2008206" y="3472707"/>
            <a:ext cx="31302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tângulo 82">
            <a:extLst>
              <a:ext uri="{FF2B5EF4-FFF2-40B4-BE49-F238E27FC236}">
                <a16:creationId xmlns:a16="http://schemas.microsoft.com/office/drawing/2014/main" id="{CDC793BF-FE48-409A-9318-BD18B57C3E11}"/>
              </a:ext>
            </a:extLst>
          </p:cNvPr>
          <p:cNvSpPr/>
          <p:nvPr/>
        </p:nvSpPr>
        <p:spPr>
          <a:xfrm>
            <a:off x="5064346" y="4637118"/>
            <a:ext cx="1839521" cy="8282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RC não crítico 1º detalhamento</a:t>
            </a:r>
          </a:p>
        </p:txBody>
      </p:sp>
      <p:cxnSp>
        <p:nvCxnSpPr>
          <p:cNvPr id="85" name="Conector: Angulado 84">
            <a:extLst>
              <a:ext uri="{FF2B5EF4-FFF2-40B4-BE49-F238E27FC236}">
                <a16:creationId xmlns:a16="http://schemas.microsoft.com/office/drawing/2014/main" id="{45771309-5584-B8FD-FF79-0FCBE8B8958A}"/>
              </a:ext>
            </a:extLst>
          </p:cNvPr>
          <p:cNvCxnSpPr>
            <a:stCxn id="4" idx="3"/>
            <a:endCxn id="83" idx="1"/>
          </p:cNvCxnSpPr>
          <p:nvPr/>
        </p:nvCxnSpPr>
        <p:spPr>
          <a:xfrm>
            <a:off x="4160748" y="3472708"/>
            <a:ext cx="903598" cy="157851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: Angulado 87">
            <a:extLst>
              <a:ext uri="{FF2B5EF4-FFF2-40B4-BE49-F238E27FC236}">
                <a16:creationId xmlns:a16="http://schemas.microsoft.com/office/drawing/2014/main" id="{022EB15F-9FBA-EFD5-D1C0-670567DC5A77}"/>
              </a:ext>
            </a:extLst>
          </p:cNvPr>
          <p:cNvCxnSpPr>
            <a:cxnSpLocks/>
            <a:stCxn id="83" idx="3"/>
            <a:endCxn id="16" idx="2"/>
          </p:cNvCxnSpPr>
          <p:nvPr/>
        </p:nvCxnSpPr>
        <p:spPr>
          <a:xfrm flipV="1">
            <a:off x="6903867" y="3899515"/>
            <a:ext cx="3999395" cy="1151707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: Angulado 91">
            <a:extLst>
              <a:ext uri="{FF2B5EF4-FFF2-40B4-BE49-F238E27FC236}">
                <a16:creationId xmlns:a16="http://schemas.microsoft.com/office/drawing/2014/main" id="{EC781EF0-8713-809D-A8D0-896A96DDDCF2}"/>
              </a:ext>
            </a:extLst>
          </p:cNvPr>
          <p:cNvCxnSpPr>
            <a:cxnSpLocks/>
            <a:stCxn id="9" idx="0"/>
            <a:endCxn id="16" idx="0"/>
          </p:cNvCxnSpPr>
          <p:nvPr/>
        </p:nvCxnSpPr>
        <p:spPr>
          <a:xfrm rot="16200000" flipH="1">
            <a:off x="7906579" y="65742"/>
            <a:ext cx="993552" cy="4999813"/>
          </a:xfrm>
          <a:prstGeom prst="bentConnector3">
            <a:avLst>
              <a:gd name="adj1" fmla="val -2300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tângulo 92">
            <a:extLst>
              <a:ext uri="{FF2B5EF4-FFF2-40B4-BE49-F238E27FC236}">
                <a16:creationId xmlns:a16="http://schemas.microsoft.com/office/drawing/2014/main" id="{CCAEFB1E-F1EE-F082-9285-1F18F6F910FA}"/>
              </a:ext>
            </a:extLst>
          </p:cNvPr>
          <p:cNvSpPr/>
          <p:nvPr/>
        </p:nvSpPr>
        <p:spPr>
          <a:xfrm>
            <a:off x="8058888" y="5865055"/>
            <a:ext cx="1839521" cy="71296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Revisão do Caminho Crítico</a:t>
            </a:r>
          </a:p>
        </p:txBody>
      </p: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B68C613-9318-D259-D64C-02C0730AF857}"/>
              </a:ext>
            </a:extLst>
          </p:cNvPr>
          <p:cNvCxnSpPr>
            <a:stCxn id="10" idx="3"/>
            <a:endCxn id="93" idx="1"/>
          </p:cNvCxnSpPr>
          <p:nvPr/>
        </p:nvCxnSpPr>
        <p:spPr>
          <a:xfrm>
            <a:off x="6903869" y="6221537"/>
            <a:ext cx="115501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: Angulado 97">
            <a:extLst>
              <a:ext uri="{FF2B5EF4-FFF2-40B4-BE49-F238E27FC236}">
                <a16:creationId xmlns:a16="http://schemas.microsoft.com/office/drawing/2014/main" id="{5AE3EC1E-344E-C84D-9D65-5AABD7052913}"/>
              </a:ext>
            </a:extLst>
          </p:cNvPr>
          <p:cNvCxnSpPr>
            <a:cxnSpLocks/>
            <a:stCxn id="93" idx="3"/>
            <a:endCxn id="16" idx="2"/>
          </p:cNvCxnSpPr>
          <p:nvPr/>
        </p:nvCxnSpPr>
        <p:spPr>
          <a:xfrm flipV="1">
            <a:off x="9898409" y="3899515"/>
            <a:ext cx="1004853" cy="232202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m 36" descr="Logotipo, nome da empresa&#10;&#10;Descrição gerada automaticamente">
            <a:extLst>
              <a:ext uri="{FF2B5EF4-FFF2-40B4-BE49-F238E27FC236}">
                <a16:creationId xmlns:a16="http://schemas.microsoft.com/office/drawing/2014/main" id="{C40451F4-A7A5-BB94-DBFF-D779B6EC0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6E2753D2-9930-A1B1-8259-B26911AB85BA}"/>
              </a:ext>
            </a:extLst>
          </p:cNvPr>
          <p:cNvSpPr txBox="1"/>
          <p:nvPr/>
        </p:nvSpPr>
        <p:spPr>
          <a:xfrm>
            <a:off x="3009529" y="188403"/>
            <a:ext cx="7617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Fluxograma de Gerenciamento de Projetos 2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48855DF5-1538-7DAF-0339-7B5FA3D382A7}"/>
              </a:ext>
            </a:extLst>
          </p:cNvPr>
          <p:cNvCxnSpPr>
            <a:stCxn id="16" idx="3"/>
          </p:cNvCxnSpPr>
          <p:nvPr/>
        </p:nvCxnSpPr>
        <p:spPr>
          <a:xfrm>
            <a:off x="11718525" y="3480970"/>
            <a:ext cx="372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A73BE79D-2E3D-9F4F-5BB1-C177FFE758E3}"/>
              </a:ext>
            </a:extLst>
          </p:cNvPr>
          <p:cNvCxnSpPr>
            <a:endCxn id="29" idx="1"/>
          </p:cNvCxnSpPr>
          <p:nvPr/>
        </p:nvCxnSpPr>
        <p:spPr>
          <a:xfrm>
            <a:off x="133166" y="3472707"/>
            <a:ext cx="29445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78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9B442B0-C803-C346-9E77-BA7F58D97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F4136A-CEF0-55FF-A184-EDF6509D10BE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/>
              <a:t>DashBoard</a:t>
            </a:r>
            <a:r>
              <a:rPr lang="pt-BR" sz="3200" dirty="0"/>
              <a:t> de Acompanhamento Físico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AB898E-A294-CCC8-F238-B2EE6744E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91" y="1053549"/>
            <a:ext cx="9879495" cy="54707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062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9B442B0-C803-C346-9E77-BA7F58D97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A88724A-673D-20BA-5554-59E5ECA4CB0B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/>
              <a:t>DashBoard</a:t>
            </a:r>
            <a:r>
              <a:rPr lang="pt-BR" sz="3200" dirty="0"/>
              <a:t> de Suprimentos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7194E6B-7D18-FFD2-5A34-FD4F314D0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57" y="903910"/>
            <a:ext cx="9796670" cy="54681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19735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9B442B0-C803-C346-9E77-BA7F58D97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6474"/>
            <a:ext cx="1340528" cy="70908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323C3B6-A0B4-CDCA-6392-4BD43078F7F3}"/>
              </a:ext>
            </a:extLst>
          </p:cNvPr>
          <p:cNvSpPr txBox="1"/>
          <p:nvPr/>
        </p:nvSpPr>
        <p:spPr>
          <a:xfrm>
            <a:off x="3009529" y="188403"/>
            <a:ext cx="771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/>
              <a:t>DashBoard</a:t>
            </a:r>
            <a:r>
              <a:rPr lang="pt-BR" sz="3200" dirty="0"/>
              <a:t> Gerencial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34FA242-E37B-262B-5B1A-EF1A3DC02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955" y="1003177"/>
            <a:ext cx="9183795" cy="51323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8233E94-7330-A96E-B7F4-E844D9D8C544}"/>
              </a:ext>
            </a:extLst>
          </p:cNvPr>
          <p:cNvSpPr txBox="1"/>
          <p:nvPr/>
        </p:nvSpPr>
        <p:spPr>
          <a:xfrm>
            <a:off x="10793750" y="6486877"/>
            <a:ext cx="16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/>
              <a:t>QUA-FML-041</a:t>
            </a:r>
          </a:p>
          <a:p>
            <a:pPr algn="ctr"/>
            <a:r>
              <a:rPr lang="pt-BR" sz="900" dirty="0"/>
              <a:t>REV 00</a:t>
            </a:r>
          </a:p>
        </p:txBody>
      </p:sp>
    </p:spTree>
    <p:extLst>
      <p:ext uri="{BB962C8B-B14F-4D97-AF65-F5344CB8AC3E}">
        <p14:creationId xmlns:p14="http://schemas.microsoft.com/office/powerpoint/2010/main" val="3696058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336</Words>
  <Application>Microsoft Office PowerPoint</Application>
  <PresentationFormat>Widescreen</PresentationFormat>
  <Paragraphs>86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Renato Andrade</dc:creator>
  <cp:lastModifiedBy>Thais Medeiros</cp:lastModifiedBy>
  <cp:revision>2</cp:revision>
  <dcterms:created xsi:type="dcterms:W3CDTF">2022-06-27T11:07:34Z</dcterms:created>
  <dcterms:modified xsi:type="dcterms:W3CDTF">2023-06-21T12:28:24Z</dcterms:modified>
</cp:coreProperties>
</file>