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1318"/>
    <a:srgbClr val="821318"/>
    <a:srgbClr val="064D83"/>
    <a:srgbClr val="0B4D83"/>
    <a:srgbClr val="FCFCFA"/>
    <a:srgbClr val="83131B"/>
    <a:srgbClr val="7516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F55EAF-FBE9-4E31-903B-327474B4A53D}" v="1" dt="2023-06-20T18:00:57.0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662" autoAdjust="0"/>
    <p:restoredTop sz="94660"/>
  </p:normalViewPr>
  <p:slideViewPr>
    <p:cSldViewPr snapToGrid="0">
      <p:cViewPr varScale="1">
        <p:scale>
          <a:sx n="75" d="100"/>
          <a:sy n="75" d="100"/>
        </p:scale>
        <p:origin x="43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Medeiros" userId="aa2fcd6d-05de-449e-a52e-bdcdee0292ff" providerId="ADAL" clId="{64F55EAF-FBE9-4E31-903B-327474B4A53D}"/>
    <pc:docChg chg="custSel modSld">
      <pc:chgData name="Thais Medeiros" userId="aa2fcd6d-05de-449e-a52e-bdcdee0292ff" providerId="ADAL" clId="{64F55EAF-FBE9-4E31-903B-327474B4A53D}" dt="2023-06-20T18:01:31.659" v="43" actId="1076"/>
      <pc:docMkLst>
        <pc:docMk/>
      </pc:docMkLst>
      <pc:sldChg chg="addSp modSp mod">
        <pc:chgData name="Thais Medeiros" userId="aa2fcd6d-05de-449e-a52e-bdcdee0292ff" providerId="ADAL" clId="{64F55EAF-FBE9-4E31-903B-327474B4A53D}" dt="2023-06-20T18:01:31.659" v="43" actId="1076"/>
        <pc:sldMkLst>
          <pc:docMk/>
          <pc:sldMk cId="3427004193" sldId="271"/>
        </pc:sldMkLst>
        <pc:spChg chg="add mod">
          <ac:chgData name="Thais Medeiros" userId="aa2fcd6d-05de-449e-a52e-bdcdee0292ff" providerId="ADAL" clId="{64F55EAF-FBE9-4E31-903B-327474B4A53D}" dt="2023-06-20T18:01:31.659" v="43" actId="1076"/>
          <ac:spMkLst>
            <pc:docMk/>
            <pc:sldMk cId="3427004193" sldId="271"/>
            <ac:spMk id="2" creationId="{BA330494-10F3-FEC3-FBBB-574F73A72C0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565D294-3B73-4585-B0D8-4D69CFCEAD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EXEMPLOS DE SERVIÇOS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F7029B-903B-4007-BA96-2C74353EE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CB94B-F860-4AE3-90F8-7F281CE7D8D2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B32BEF1-E483-4B67-A73C-4912D65142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3B6C2A6-D11A-4F63-A19F-697D51C6B3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1E593-5349-4AD6-AC22-847F5AB707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8949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EXEMPLOS DE SERVIÇOS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3EAA1-F2DC-42A2-82CF-EE90BE17E8CE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90" y="4926014"/>
            <a:ext cx="5683886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5CF18-6922-4755-B970-F44E37411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2135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FBE11-E288-4942-A675-1F59C3680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B1F078-8815-414B-9AB1-53E032D56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A3B046-EEF6-40C1-941D-B5BA8D91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694E3D-3AF3-4824-80C0-0A0779441551}" type="datetime1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74ECCF-CDAA-4F38-9770-20CF8F08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id="{7D676304-4C39-6DC9-3336-846894079E63}"/>
              </a:ext>
            </a:extLst>
          </p:cNvPr>
          <p:cNvSpPr txBox="1">
            <a:spLocks/>
          </p:cNvSpPr>
          <p:nvPr userDrawn="1"/>
        </p:nvSpPr>
        <p:spPr>
          <a:xfrm>
            <a:off x="11563350" y="6502775"/>
            <a:ext cx="671146" cy="3933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rgbClr val="821318"/>
                </a:solidFill>
                <a:latin typeface="Abwechselnschrift" panose="000007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A4A781-826E-4813-8F36-0E33118B6826}" type="slidenum">
              <a:rPr lang="pt-BR" sz="1400" smtClean="0"/>
              <a:pPr/>
              <a:t>‹nº›</a:t>
            </a:fld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96424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0C110-B6BB-43FC-891C-52368A080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F0A725-8E3E-498D-ABA8-B321B4BB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D38946-DE61-466E-9257-21496EA7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C0BF72-DEF2-4201-87A2-09AD9B4EF69B}" type="datetime1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86E952-6426-44DF-BD90-59B67CD43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C3214F2-6737-4A60-E400-42C71F44B70D}"/>
              </a:ext>
            </a:extLst>
          </p:cNvPr>
          <p:cNvSpPr txBox="1">
            <a:spLocks/>
          </p:cNvSpPr>
          <p:nvPr userDrawn="1"/>
        </p:nvSpPr>
        <p:spPr>
          <a:xfrm>
            <a:off x="11563350" y="6502775"/>
            <a:ext cx="671146" cy="3933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rgbClr val="821318"/>
                </a:solidFill>
                <a:latin typeface="Abwechselnschrift" panose="000007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A4A781-826E-4813-8F36-0E33118B6826}" type="slidenum">
              <a:rPr lang="pt-BR" sz="1400" smtClean="0"/>
              <a:pPr/>
              <a:t>‹nº›</a:t>
            </a:fld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79126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C006AF5F-51A9-3DC9-0821-9EF225A6FD66}"/>
              </a:ext>
            </a:extLst>
          </p:cNvPr>
          <p:cNvSpPr/>
          <p:nvPr userDrawn="1"/>
        </p:nvSpPr>
        <p:spPr>
          <a:xfrm>
            <a:off x="-171450" y="6567572"/>
            <a:ext cx="12363450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9DBF37D-D859-1C35-FE4A-2DC2BB0AF01E}"/>
              </a:ext>
            </a:extLst>
          </p:cNvPr>
          <p:cNvSpPr txBox="1"/>
          <p:nvPr userDrawn="1"/>
        </p:nvSpPr>
        <p:spPr>
          <a:xfrm>
            <a:off x="1612107" y="6567572"/>
            <a:ext cx="9095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  <a:latin typeface="Abwechselnschrift" panose="020F0502020204030204" pitchFamily="2" charset="0"/>
              </a:rPr>
              <a:t>Plaorc GP                    www.plaorc.com.br                       plaorcplanejamento@plaorc.com.br                      +55 024 999060487</a:t>
            </a:r>
          </a:p>
        </p:txBody>
      </p:sp>
      <p:pic>
        <p:nvPicPr>
          <p:cNvPr id="9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DF2A624D-64BC-A1FF-F70E-F745EA2874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162" y="31898"/>
            <a:ext cx="1479296" cy="7851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A1B73A5-34E6-F9E6-B8AD-807B5971AA7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" y="6547647"/>
            <a:ext cx="458990" cy="28215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EBF50EA-8FB9-73C2-93CC-F905D34774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54"/>
          <a:stretch/>
        </p:blipFill>
        <p:spPr>
          <a:xfrm>
            <a:off x="84405" y="12159"/>
            <a:ext cx="2546251" cy="828511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184C0A38-3AEA-1E53-FB34-06EE06E45338}"/>
              </a:ext>
            </a:extLst>
          </p:cNvPr>
          <p:cNvCxnSpPr/>
          <p:nvPr userDrawn="1"/>
        </p:nvCxnSpPr>
        <p:spPr>
          <a:xfrm>
            <a:off x="0" y="873271"/>
            <a:ext cx="12192000" cy="0"/>
          </a:xfrm>
          <a:prstGeom prst="line">
            <a:avLst/>
          </a:prstGeom>
          <a:ln w="38100">
            <a:solidFill>
              <a:srgbClr val="7516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01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D0DDB233-6737-08A3-ED9B-6916A97075B6}"/>
              </a:ext>
            </a:extLst>
          </p:cNvPr>
          <p:cNvSpPr txBox="1">
            <a:spLocks/>
          </p:cNvSpPr>
          <p:nvPr/>
        </p:nvSpPr>
        <p:spPr>
          <a:xfrm>
            <a:off x="4026369" y="164328"/>
            <a:ext cx="4801163" cy="563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>
                <a:ln w="9525">
                  <a:noFill/>
                  <a:prstDash val="solid"/>
                </a:ln>
                <a:solidFill>
                  <a:srgbClr val="0B4D83"/>
                </a:solidFill>
                <a:latin typeface="Abwechselnschrift" panose="00000700000000000000"/>
              </a:rPr>
              <a:t>ORGANOGRAMA CLIENTES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16D7990A-E401-4A31-C6ED-1A01B7EF8574}"/>
              </a:ext>
            </a:extLst>
          </p:cNvPr>
          <p:cNvGrpSpPr/>
          <p:nvPr/>
        </p:nvGrpSpPr>
        <p:grpSpPr>
          <a:xfrm>
            <a:off x="2210937" y="1346242"/>
            <a:ext cx="1255594" cy="646331"/>
            <a:chOff x="2210937" y="1346242"/>
            <a:chExt cx="1255594" cy="646331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FF2A71FF-6AD9-C134-354C-CA122C552C9D}"/>
                </a:ext>
              </a:extLst>
            </p:cNvPr>
            <p:cNvSpPr/>
            <p:nvPr/>
          </p:nvSpPr>
          <p:spPr>
            <a:xfrm>
              <a:off x="2210937" y="1351128"/>
              <a:ext cx="1255594" cy="641445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4D8A0FBF-31F0-099F-7F78-8116C1EE4715}"/>
                </a:ext>
              </a:extLst>
            </p:cNvPr>
            <p:cNvSpPr txBox="1"/>
            <p:nvPr/>
          </p:nvSpPr>
          <p:spPr>
            <a:xfrm>
              <a:off x="2539613" y="1346242"/>
              <a:ext cx="5982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900" b="1" dirty="0">
                  <a:solidFill>
                    <a:srgbClr val="064D83"/>
                  </a:solidFill>
                </a:rPr>
                <a:t>Nome</a:t>
              </a:r>
            </a:p>
            <a:p>
              <a:pPr algn="ctr"/>
              <a:r>
                <a:rPr lang="pt-BR" sz="900" dirty="0">
                  <a:solidFill>
                    <a:srgbClr val="064D83"/>
                  </a:solidFill>
                </a:rPr>
                <a:t>Cargo</a:t>
              </a:r>
            </a:p>
            <a:p>
              <a:pPr algn="ctr"/>
              <a:r>
                <a:rPr lang="pt-BR" sz="900" b="1" i="1" dirty="0">
                  <a:solidFill>
                    <a:srgbClr val="064D83"/>
                  </a:solidFill>
                </a:rPr>
                <a:t>Telefone</a:t>
              </a:r>
            </a:p>
            <a:p>
              <a:pPr algn="ctr"/>
              <a:r>
                <a:rPr lang="pt-BR" sz="900" dirty="0" err="1">
                  <a:solidFill>
                    <a:srgbClr val="821318"/>
                  </a:solidFill>
                </a:rPr>
                <a:t>Email</a:t>
              </a:r>
              <a:endParaRPr lang="pt-BR" sz="900" dirty="0">
                <a:solidFill>
                  <a:srgbClr val="821318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BF434AD-CDEB-D859-3E9D-81DFA9B14C6B}"/>
              </a:ext>
            </a:extLst>
          </p:cNvPr>
          <p:cNvGrpSpPr/>
          <p:nvPr/>
        </p:nvGrpSpPr>
        <p:grpSpPr>
          <a:xfrm>
            <a:off x="3631698" y="2656391"/>
            <a:ext cx="1255594" cy="646331"/>
            <a:chOff x="2210937" y="1346242"/>
            <a:chExt cx="1255594" cy="646331"/>
          </a:xfrm>
        </p:grpSpPr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C3F55427-1253-39FB-3231-C3912324EB84}"/>
                </a:ext>
              </a:extLst>
            </p:cNvPr>
            <p:cNvSpPr/>
            <p:nvPr/>
          </p:nvSpPr>
          <p:spPr>
            <a:xfrm>
              <a:off x="2210937" y="1351128"/>
              <a:ext cx="1255594" cy="641445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663DA7DE-F96C-C8C9-A23C-3FDAAD1AAFDB}"/>
                </a:ext>
              </a:extLst>
            </p:cNvPr>
            <p:cNvSpPr txBox="1"/>
            <p:nvPr/>
          </p:nvSpPr>
          <p:spPr>
            <a:xfrm>
              <a:off x="2539613" y="1346242"/>
              <a:ext cx="5982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900" b="1" dirty="0">
                  <a:solidFill>
                    <a:srgbClr val="064D83"/>
                  </a:solidFill>
                </a:rPr>
                <a:t>Nome</a:t>
              </a:r>
            </a:p>
            <a:p>
              <a:pPr algn="ctr"/>
              <a:r>
                <a:rPr lang="pt-BR" sz="900" dirty="0">
                  <a:solidFill>
                    <a:srgbClr val="064D83"/>
                  </a:solidFill>
                </a:rPr>
                <a:t>Cargo</a:t>
              </a:r>
            </a:p>
            <a:p>
              <a:pPr algn="ctr"/>
              <a:r>
                <a:rPr lang="pt-BR" sz="900" b="1" i="1" dirty="0">
                  <a:solidFill>
                    <a:srgbClr val="064D83"/>
                  </a:solidFill>
                </a:rPr>
                <a:t>Telefone</a:t>
              </a:r>
            </a:p>
            <a:p>
              <a:pPr algn="ctr"/>
              <a:r>
                <a:rPr lang="pt-BR" sz="900" dirty="0" err="1">
                  <a:solidFill>
                    <a:srgbClr val="821318"/>
                  </a:solidFill>
                </a:rPr>
                <a:t>Email</a:t>
              </a:r>
              <a:endParaRPr lang="pt-BR" sz="900" dirty="0">
                <a:solidFill>
                  <a:srgbClr val="821318"/>
                </a:solidFill>
              </a:endParaRPr>
            </a:p>
          </p:txBody>
        </p:sp>
      </p:grp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11FFC822-CEEB-8ACB-BD3F-0881F9EC3A71}"/>
              </a:ext>
            </a:extLst>
          </p:cNvPr>
          <p:cNvCxnSpPr>
            <a:stCxn id="22" idx="2"/>
            <a:endCxn id="26" idx="0"/>
          </p:cNvCxnSpPr>
          <p:nvPr/>
        </p:nvCxnSpPr>
        <p:spPr>
          <a:xfrm rot="16200000" flipH="1">
            <a:off x="3217205" y="1614101"/>
            <a:ext cx="663818" cy="1420761"/>
          </a:xfrm>
          <a:prstGeom prst="bentConnector3">
            <a:avLst/>
          </a:prstGeom>
          <a:ln w="38100">
            <a:solidFill>
              <a:srgbClr val="9A13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330494-10F3-FEC3-FBBB-574F73A72C0C}"/>
              </a:ext>
            </a:extLst>
          </p:cNvPr>
          <p:cNvSpPr txBox="1"/>
          <p:nvPr/>
        </p:nvSpPr>
        <p:spPr>
          <a:xfrm>
            <a:off x="11318240" y="6217920"/>
            <a:ext cx="87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/>
              <a:t>QUA-FML-022</a:t>
            </a:r>
          </a:p>
          <a:p>
            <a:pPr algn="ctr"/>
            <a:r>
              <a:rPr lang="pt-BR" sz="900" dirty="0"/>
              <a:t>REV 00</a:t>
            </a:r>
          </a:p>
        </p:txBody>
      </p:sp>
    </p:spTree>
    <p:extLst>
      <p:ext uri="{BB962C8B-B14F-4D97-AF65-F5344CB8AC3E}">
        <p14:creationId xmlns:p14="http://schemas.microsoft.com/office/powerpoint/2010/main" val="3427004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2077</TotalTime>
  <Words>13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Abwechselnschrift</vt:lpstr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Siqueira, Eduardo Augusto Benedeti Da S (Contractor)</dc:creator>
  <cp:lastModifiedBy>Thais Medeiros</cp:lastModifiedBy>
  <cp:revision>109</cp:revision>
  <cp:lastPrinted>2022-05-16T12:18:50Z</cp:lastPrinted>
  <dcterms:created xsi:type="dcterms:W3CDTF">2021-03-03T20:44:53Z</dcterms:created>
  <dcterms:modified xsi:type="dcterms:W3CDTF">2023-06-20T18:01:32Z</dcterms:modified>
</cp:coreProperties>
</file>